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3"/>
  </p:notesMasterIdLst>
  <p:handoutMasterIdLst>
    <p:handoutMasterId r:id="rId14"/>
  </p:handoutMasterIdLst>
  <p:sldIdLst>
    <p:sldId id="256" r:id="rId2"/>
    <p:sldId id="267" r:id="rId3"/>
    <p:sldId id="262" r:id="rId4"/>
    <p:sldId id="266" r:id="rId5"/>
    <p:sldId id="258" r:id="rId6"/>
    <p:sldId id="265" r:id="rId7"/>
    <p:sldId id="263" r:id="rId8"/>
    <p:sldId id="261" r:id="rId9"/>
    <p:sldId id="264" r:id="rId10"/>
    <p:sldId id="259"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8D5E62-615F-0358-9B61-DB6855793BD9}" v="274" dt="2023-06-23T14:32:38.326"/>
    <p1510:client id="{75D4E6B3-9DBC-1221-50DE-C2E061E413DA}" v="1024" dt="2023-06-22T21:56:52.366"/>
    <p1510:client id="{9F41E92B-3B01-C5BC-36B7-2FC649988D00}" v="358" dt="2023-06-24T02:01:59.204"/>
    <p1510:client id="{FFE124B3-021E-86A9-B3D7-B8C8E0AFE726}" v="106" dt="2023-06-22T22:05:59.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48" autoAdjust="0"/>
  </p:normalViewPr>
  <p:slideViewPr>
    <p:cSldViewPr snapToGrid="0">
      <p:cViewPr varScale="1">
        <p:scale>
          <a:sx n="75" d="100"/>
          <a:sy n="75" d="100"/>
        </p:scale>
        <p:origin x="72" y="80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na Stichnote" userId="S::kw159240@my.stchas.edu::053bac18-c431-4737-af0d-187e10a7cc73" providerId="AD" clId="Web-{588D5E62-615F-0358-9B61-DB6855793BD9}"/>
    <pc:docChg chg="modSld">
      <pc:chgData name="Kristina Stichnote" userId="S::kw159240@my.stchas.edu::053bac18-c431-4737-af0d-187e10a7cc73" providerId="AD" clId="Web-{588D5E62-615F-0358-9B61-DB6855793BD9}" dt="2023-06-23T14:32:38.326" v="219" actId="14100"/>
      <pc:docMkLst>
        <pc:docMk/>
      </pc:docMkLst>
      <pc:sldChg chg="modSp">
        <pc:chgData name="Kristina Stichnote" userId="S::kw159240@my.stchas.edu::053bac18-c431-4737-af0d-187e10a7cc73" providerId="AD" clId="Web-{588D5E62-615F-0358-9B61-DB6855793BD9}" dt="2023-06-23T14:08:54.881" v="5" actId="20577"/>
        <pc:sldMkLst>
          <pc:docMk/>
          <pc:sldMk cId="2296168960" sldId="262"/>
        </pc:sldMkLst>
        <pc:spChg chg="mod">
          <ac:chgData name="Kristina Stichnote" userId="S::kw159240@my.stchas.edu::053bac18-c431-4737-af0d-187e10a7cc73" providerId="AD" clId="Web-{588D5E62-615F-0358-9B61-DB6855793BD9}" dt="2023-06-23T14:08:54.881" v="5" actId="20577"/>
          <ac:spMkLst>
            <pc:docMk/>
            <pc:sldMk cId="2296168960" sldId="262"/>
            <ac:spMk id="4" creationId="{A555F026-4BEB-A9A2-11AD-24440F05B464}"/>
          </ac:spMkLst>
        </pc:spChg>
      </pc:sldChg>
      <pc:sldChg chg="addSp delSp modSp">
        <pc:chgData name="Kristina Stichnote" userId="S::kw159240@my.stchas.edu::053bac18-c431-4737-af0d-187e10a7cc73" providerId="AD" clId="Web-{588D5E62-615F-0358-9B61-DB6855793BD9}" dt="2023-06-23T14:32:38.326" v="219" actId="14100"/>
        <pc:sldMkLst>
          <pc:docMk/>
          <pc:sldMk cId="865489059" sldId="263"/>
        </pc:sldMkLst>
        <pc:spChg chg="del mod">
          <ac:chgData name="Kristina Stichnote" userId="S::kw159240@my.stchas.edu::053bac18-c431-4737-af0d-187e10a7cc73" providerId="AD" clId="Web-{588D5E62-615F-0358-9B61-DB6855793BD9}" dt="2023-06-23T14:16:58.691" v="79"/>
          <ac:spMkLst>
            <pc:docMk/>
            <pc:sldMk cId="865489059" sldId="263"/>
            <ac:spMk id="3" creationId="{126F25CF-F5EB-C64E-55DC-A454C5F8F164}"/>
          </ac:spMkLst>
        </pc:spChg>
        <pc:spChg chg="del mod">
          <ac:chgData name="Kristina Stichnote" userId="S::kw159240@my.stchas.edu::053bac18-c431-4737-af0d-187e10a7cc73" providerId="AD" clId="Web-{588D5E62-615F-0358-9B61-DB6855793BD9}" dt="2023-06-23T14:20:48.697" v="130"/>
          <ac:spMkLst>
            <pc:docMk/>
            <pc:sldMk cId="865489059" sldId="263"/>
            <ac:spMk id="4" creationId="{23A25629-524D-B89A-C47D-DC7C040B6E41}"/>
          </ac:spMkLst>
        </pc:spChg>
        <pc:spChg chg="add mod">
          <ac:chgData name="Kristina Stichnote" userId="S::kw159240@my.stchas.edu::053bac18-c431-4737-af0d-187e10a7cc73" providerId="AD" clId="Web-{588D5E62-615F-0358-9B61-DB6855793BD9}" dt="2023-06-23T14:27:57.521" v="186" actId="20577"/>
          <ac:spMkLst>
            <pc:docMk/>
            <pc:sldMk cId="865489059" sldId="263"/>
            <ac:spMk id="6" creationId="{41BDE7F2-B06A-25B1-390A-0570D34099C5}"/>
          </ac:spMkLst>
        </pc:spChg>
        <pc:spChg chg="add del mod">
          <ac:chgData name="Kristina Stichnote" userId="S::kw159240@my.stchas.edu::053bac18-c431-4737-af0d-187e10a7cc73" providerId="AD" clId="Web-{588D5E62-615F-0358-9B61-DB6855793BD9}" dt="2023-06-23T14:17:11.285" v="81"/>
          <ac:spMkLst>
            <pc:docMk/>
            <pc:sldMk cId="865489059" sldId="263"/>
            <ac:spMk id="8" creationId="{19892625-C634-955E-4C29-AA2F54E987CA}"/>
          </ac:spMkLst>
        </pc:spChg>
        <pc:spChg chg="add">
          <ac:chgData name="Kristina Stichnote" userId="S::kw159240@my.stchas.edu::053bac18-c431-4737-af0d-187e10a7cc73" providerId="AD" clId="Web-{588D5E62-615F-0358-9B61-DB6855793BD9}" dt="2023-06-23T14:20:19.790" v="124"/>
          <ac:spMkLst>
            <pc:docMk/>
            <pc:sldMk cId="865489059" sldId="263"/>
            <ac:spMk id="9" creationId="{7944BAAE-93A9-DBB1-41A6-52D5ADC4FC12}"/>
          </ac:spMkLst>
        </pc:spChg>
        <pc:spChg chg="add mod">
          <ac:chgData name="Kristina Stichnote" userId="S::kw159240@my.stchas.edu::053bac18-c431-4737-af0d-187e10a7cc73" providerId="AD" clId="Web-{588D5E62-615F-0358-9B61-DB6855793BD9}" dt="2023-06-23T14:32:12.278" v="216" actId="14100"/>
          <ac:spMkLst>
            <pc:docMk/>
            <pc:sldMk cId="865489059" sldId="263"/>
            <ac:spMk id="10" creationId="{C4ED1A3B-451A-C919-BA01-D1924AA57D0B}"/>
          </ac:spMkLst>
        </pc:spChg>
        <pc:spChg chg="add del mod">
          <ac:chgData name="Kristina Stichnote" userId="S::kw159240@my.stchas.edu::053bac18-c431-4737-af0d-187e10a7cc73" providerId="AD" clId="Web-{588D5E62-615F-0358-9B61-DB6855793BD9}" dt="2023-06-23T14:21:03.416" v="133"/>
          <ac:spMkLst>
            <pc:docMk/>
            <pc:sldMk cId="865489059" sldId="263"/>
            <ac:spMk id="12" creationId="{86346838-8231-BDC4-3ACA-E8FFEF7E7798}"/>
          </ac:spMkLst>
        </pc:spChg>
        <pc:spChg chg="add mod">
          <ac:chgData name="Kristina Stichnote" userId="S::kw159240@my.stchas.edu::053bac18-c431-4737-af0d-187e10a7cc73" providerId="AD" clId="Web-{588D5E62-615F-0358-9B61-DB6855793BD9}" dt="2023-06-23T14:32:38.326" v="219" actId="14100"/>
          <ac:spMkLst>
            <pc:docMk/>
            <pc:sldMk cId="865489059" sldId="263"/>
            <ac:spMk id="14" creationId="{6C1AD5FD-7EE0-EDA9-124A-9DE91042EBDB}"/>
          </ac:spMkLst>
        </pc:spChg>
        <pc:spChg chg="add mod">
          <ac:chgData name="Kristina Stichnote" userId="S::kw159240@my.stchas.edu::053bac18-c431-4737-af0d-187e10a7cc73" providerId="AD" clId="Web-{588D5E62-615F-0358-9B61-DB6855793BD9}" dt="2023-06-23T14:31:56.497" v="213" actId="14100"/>
          <ac:spMkLst>
            <pc:docMk/>
            <pc:sldMk cId="865489059" sldId="263"/>
            <ac:spMk id="15" creationId="{C864F5A7-6B30-EC0E-8DE5-E016C37AB554}"/>
          </ac:spMkLst>
        </pc:spChg>
        <pc:picChg chg="mod">
          <ac:chgData name="Kristina Stichnote" userId="S::kw159240@my.stchas.edu::053bac18-c431-4737-af0d-187e10a7cc73" providerId="AD" clId="Web-{588D5E62-615F-0358-9B61-DB6855793BD9}" dt="2023-06-23T14:32:25.732" v="218" actId="1076"/>
          <ac:picMkLst>
            <pc:docMk/>
            <pc:sldMk cId="865489059" sldId="263"/>
            <ac:picMk id="5" creationId="{D096851D-ACD7-821D-12F1-FC2B11D8A76B}"/>
          </ac:picMkLst>
        </pc:picChg>
        <pc:picChg chg="add del mod">
          <ac:chgData name="Kristina Stichnote" userId="S::kw159240@my.stchas.edu::053bac18-c431-4737-af0d-187e10a7cc73" providerId="AD" clId="Web-{588D5E62-615F-0358-9B61-DB6855793BD9}" dt="2023-06-23T14:30:56.307" v="206"/>
          <ac:picMkLst>
            <pc:docMk/>
            <pc:sldMk cId="865489059" sldId="263"/>
            <ac:picMk id="13" creationId="{6D6C6016-9BBE-442E-F1FF-3C89FA44C551}"/>
          </ac:picMkLst>
        </pc:picChg>
      </pc:sldChg>
      <pc:sldChg chg="addSp delSp modSp">
        <pc:chgData name="Kristina Stichnote" userId="S::kw159240@my.stchas.edu::053bac18-c431-4737-af0d-187e10a7cc73" providerId="AD" clId="Web-{588D5E62-615F-0358-9B61-DB6855793BD9}" dt="2023-06-23T14:25:56.440" v="176" actId="1076"/>
        <pc:sldMkLst>
          <pc:docMk/>
          <pc:sldMk cId="401744906" sldId="264"/>
        </pc:sldMkLst>
        <pc:spChg chg="del mod">
          <ac:chgData name="Kristina Stichnote" userId="S::kw159240@my.stchas.edu::053bac18-c431-4737-af0d-187e10a7cc73" providerId="AD" clId="Web-{588D5E62-615F-0358-9B61-DB6855793BD9}" dt="2023-06-23T14:23:24.858" v="157"/>
          <ac:spMkLst>
            <pc:docMk/>
            <pc:sldMk cId="401744906" sldId="264"/>
            <ac:spMk id="3" creationId="{852375C2-E073-35C6-F443-FC1E4C7E1446}"/>
          </ac:spMkLst>
        </pc:spChg>
        <pc:spChg chg="add mod">
          <ac:chgData name="Kristina Stichnote" userId="S::kw159240@my.stchas.edu::053bac18-c431-4737-af0d-187e10a7cc73" providerId="AD" clId="Web-{588D5E62-615F-0358-9B61-DB6855793BD9}" dt="2023-06-23T14:25:56.440" v="176" actId="1076"/>
          <ac:spMkLst>
            <pc:docMk/>
            <pc:sldMk cId="401744906" sldId="264"/>
            <ac:spMk id="4" creationId="{7847E9FB-2DDC-BA8E-09F0-55BC56C53B4F}"/>
          </ac:spMkLst>
        </pc:spChg>
        <pc:picChg chg="add mod">
          <ac:chgData name="Kristina Stichnote" userId="S::kw159240@my.stchas.edu::053bac18-c431-4737-af0d-187e10a7cc73" providerId="AD" clId="Web-{588D5E62-615F-0358-9B61-DB6855793BD9}" dt="2023-06-23T14:25:49.659" v="175" actId="1076"/>
          <ac:picMkLst>
            <pc:docMk/>
            <pc:sldMk cId="401744906" sldId="264"/>
            <ac:picMk id="5" creationId="{ADFEA90B-D699-1546-A0DB-6564E12DFF09}"/>
          </ac:picMkLst>
        </pc:picChg>
      </pc:sldChg>
      <pc:sldChg chg="modSp">
        <pc:chgData name="Kristina Stichnote" userId="S::kw159240@my.stchas.edu::053bac18-c431-4737-af0d-187e10a7cc73" providerId="AD" clId="Web-{588D5E62-615F-0358-9B61-DB6855793BD9}" dt="2023-06-23T14:26:49.066" v="181" actId="20577"/>
        <pc:sldMkLst>
          <pc:docMk/>
          <pc:sldMk cId="1535031782" sldId="265"/>
        </pc:sldMkLst>
        <pc:spChg chg="mod">
          <ac:chgData name="Kristina Stichnote" userId="S::kw159240@my.stchas.edu::053bac18-c431-4737-af0d-187e10a7cc73" providerId="AD" clId="Web-{588D5E62-615F-0358-9B61-DB6855793BD9}" dt="2023-06-23T14:13:00.935" v="52" actId="20577"/>
          <ac:spMkLst>
            <pc:docMk/>
            <pc:sldMk cId="1535031782" sldId="265"/>
            <ac:spMk id="400" creationId="{5CA34154-49E6-5E0C-1241-8AEDE7373929}"/>
          </ac:spMkLst>
        </pc:spChg>
        <pc:spChg chg="mod">
          <ac:chgData name="Kristina Stichnote" userId="S::kw159240@my.stchas.edu::053bac18-c431-4737-af0d-187e10a7cc73" providerId="AD" clId="Web-{588D5E62-615F-0358-9B61-DB6855793BD9}" dt="2023-06-23T14:26:49.066" v="181" actId="20577"/>
          <ac:spMkLst>
            <pc:docMk/>
            <pc:sldMk cId="1535031782" sldId="265"/>
            <ac:spMk id="401" creationId="{BE1AB1B6-76D2-0337-4BEC-E07F8F1BE116}"/>
          </ac:spMkLst>
        </pc:spChg>
      </pc:sldChg>
      <pc:sldChg chg="addSp modSp">
        <pc:chgData name="Kristina Stichnote" userId="S::kw159240@my.stchas.edu::053bac18-c431-4737-af0d-187e10a7cc73" providerId="AD" clId="Web-{588D5E62-615F-0358-9B61-DB6855793BD9}" dt="2023-06-23T14:10:58.010" v="22" actId="14100"/>
        <pc:sldMkLst>
          <pc:docMk/>
          <pc:sldMk cId="2379699190" sldId="266"/>
        </pc:sldMkLst>
        <pc:spChg chg="mod">
          <ac:chgData name="Kristina Stichnote" userId="S::kw159240@my.stchas.edu::053bac18-c431-4737-af0d-187e10a7cc73" providerId="AD" clId="Web-{588D5E62-615F-0358-9B61-DB6855793BD9}" dt="2023-06-23T14:10:58.010" v="22" actId="14100"/>
          <ac:spMkLst>
            <pc:docMk/>
            <pc:sldMk cId="2379699190" sldId="266"/>
            <ac:spMk id="3" creationId="{DEEEDBDC-70A6-9D02-C8AD-0B180B39A0BE}"/>
          </ac:spMkLst>
        </pc:spChg>
        <pc:picChg chg="add mod">
          <ac:chgData name="Kristina Stichnote" userId="S::kw159240@my.stchas.edu::053bac18-c431-4737-af0d-187e10a7cc73" providerId="AD" clId="Web-{588D5E62-615F-0358-9B61-DB6855793BD9}" dt="2023-06-23T14:10:49.587" v="20" actId="14100"/>
          <ac:picMkLst>
            <pc:docMk/>
            <pc:sldMk cId="2379699190" sldId="266"/>
            <ac:picMk id="4" creationId="{8A09B961-E5E9-A671-F8A6-263834CFA7B8}"/>
          </ac:picMkLst>
        </pc:picChg>
      </pc:sldChg>
    </pc:docChg>
  </pc:docChgLst>
  <pc:docChgLst>
    <pc:chgData name="Kristina Stichnote" userId="S::kw159240@my.stchas.edu::053bac18-c431-4737-af0d-187e10a7cc73" providerId="AD" clId="Web-{9F41E92B-3B01-C5BC-36B7-2FC649988D00}"/>
    <pc:docChg chg="addSld modSld">
      <pc:chgData name="Kristina Stichnote" userId="S::kw159240@my.stchas.edu::053bac18-c431-4737-af0d-187e10a7cc73" providerId="AD" clId="Web-{9F41E92B-3B01-C5BC-36B7-2FC649988D00}" dt="2023-06-24T02:01:59.204" v="260"/>
      <pc:docMkLst>
        <pc:docMk/>
      </pc:docMkLst>
      <pc:sldChg chg="modSp">
        <pc:chgData name="Kristina Stichnote" userId="S::kw159240@my.stchas.edu::053bac18-c431-4737-af0d-187e10a7cc73" providerId="AD" clId="Web-{9F41E92B-3B01-C5BC-36B7-2FC649988D00}" dt="2023-06-24T01:47:37.700" v="2" actId="1076"/>
        <pc:sldMkLst>
          <pc:docMk/>
          <pc:sldMk cId="1487700712" sldId="256"/>
        </pc:sldMkLst>
        <pc:spChg chg="mod">
          <ac:chgData name="Kristina Stichnote" userId="S::kw159240@my.stchas.edu::053bac18-c431-4737-af0d-187e10a7cc73" providerId="AD" clId="Web-{9F41E92B-3B01-C5BC-36B7-2FC649988D00}" dt="2023-06-24T01:47:37.700" v="2" actId="1076"/>
          <ac:spMkLst>
            <pc:docMk/>
            <pc:sldMk cId="1487700712" sldId="256"/>
            <ac:spMk id="2" creationId="{C02C5318-1A1E-49D0-B2E2-A4B0FA9E8A40}"/>
          </ac:spMkLst>
        </pc:spChg>
      </pc:sldChg>
      <pc:sldChg chg="modSp">
        <pc:chgData name="Kristina Stichnote" userId="S::kw159240@my.stchas.edu::053bac18-c431-4737-af0d-187e10a7cc73" providerId="AD" clId="Web-{9F41E92B-3B01-C5BC-36B7-2FC649988D00}" dt="2023-06-24T01:55:34.476" v="250" actId="20577"/>
        <pc:sldMkLst>
          <pc:docMk/>
          <pc:sldMk cId="497607547" sldId="258"/>
        </pc:sldMkLst>
        <pc:spChg chg="mod">
          <ac:chgData name="Kristina Stichnote" userId="S::kw159240@my.stchas.edu::053bac18-c431-4737-af0d-187e10a7cc73" providerId="AD" clId="Web-{9F41E92B-3B01-C5BC-36B7-2FC649988D00}" dt="2023-06-24T01:55:34.476" v="250" actId="20577"/>
          <ac:spMkLst>
            <pc:docMk/>
            <pc:sldMk cId="497607547" sldId="258"/>
            <ac:spMk id="2" creationId="{921633EB-7DCB-4DDC-80AF-C885A3EE1245}"/>
          </ac:spMkLst>
        </pc:spChg>
      </pc:sldChg>
      <pc:sldChg chg="modSp">
        <pc:chgData name="Kristina Stichnote" userId="S::kw159240@my.stchas.edu::053bac18-c431-4737-af0d-187e10a7cc73" providerId="AD" clId="Web-{9F41E92B-3B01-C5BC-36B7-2FC649988D00}" dt="2023-06-24T01:59:20.872" v="259" actId="20577"/>
        <pc:sldMkLst>
          <pc:docMk/>
          <pc:sldMk cId="4209322005" sldId="259"/>
        </pc:sldMkLst>
        <pc:spChg chg="mod">
          <ac:chgData name="Kristina Stichnote" userId="S::kw159240@my.stchas.edu::053bac18-c431-4737-af0d-187e10a7cc73" providerId="AD" clId="Web-{9F41E92B-3B01-C5BC-36B7-2FC649988D00}" dt="2023-06-24T01:59:20.872" v="259" actId="20577"/>
          <ac:spMkLst>
            <pc:docMk/>
            <pc:sldMk cId="4209322005" sldId="259"/>
            <ac:spMk id="2" creationId="{7F2616EE-270D-4F4C-BA1F-2708D387B800}"/>
          </ac:spMkLst>
        </pc:spChg>
      </pc:sldChg>
      <pc:sldChg chg="modSp">
        <pc:chgData name="Kristina Stichnote" userId="S::kw159240@my.stchas.edu::053bac18-c431-4737-af0d-187e10a7cc73" providerId="AD" clId="Web-{9F41E92B-3B01-C5BC-36B7-2FC649988D00}" dt="2023-06-24T01:54:52.522" v="230" actId="20577"/>
        <pc:sldMkLst>
          <pc:docMk/>
          <pc:sldMk cId="1703342593" sldId="261"/>
        </pc:sldMkLst>
        <pc:spChg chg="mod">
          <ac:chgData name="Kristina Stichnote" userId="S::kw159240@my.stchas.edu::053bac18-c431-4737-af0d-187e10a7cc73" providerId="AD" clId="Web-{9F41E92B-3B01-C5BC-36B7-2FC649988D00}" dt="2023-06-24T01:54:52.522" v="230" actId="20577"/>
          <ac:spMkLst>
            <pc:docMk/>
            <pc:sldMk cId="1703342593" sldId="261"/>
            <ac:spMk id="2" creationId="{5B040558-A365-4CCE-92FA-5A48CD98F9C9}"/>
          </ac:spMkLst>
        </pc:spChg>
      </pc:sldChg>
      <pc:sldChg chg="modSp">
        <pc:chgData name="Kristina Stichnote" userId="S::kw159240@my.stchas.edu::053bac18-c431-4737-af0d-187e10a7cc73" providerId="AD" clId="Web-{9F41E92B-3B01-C5BC-36B7-2FC649988D00}" dt="2023-06-24T01:53:19.630" v="206" actId="20577"/>
        <pc:sldMkLst>
          <pc:docMk/>
          <pc:sldMk cId="2296168960" sldId="262"/>
        </pc:sldMkLst>
        <pc:spChg chg="mod">
          <ac:chgData name="Kristina Stichnote" userId="S::kw159240@my.stchas.edu::053bac18-c431-4737-af0d-187e10a7cc73" providerId="AD" clId="Web-{9F41E92B-3B01-C5BC-36B7-2FC649988D00}" dt="2023-06-24T01:53:19.630" v="206" actId="20577"/>
          <ac:spMkLst>
            <pc:docMk/>
            <pc:sldMk cId="2296168960" sldId="262"/>
            <ac:spMk id="3" creationId="{BCC7E73A-F64F-EAB7-01C6-8481FAB3F021}"/>
          </ac:spMkLst>
        </pc:spChg>
      </pc:sldChg>
      <pc:sldChg chg="modSp">
        <pc:chgData name="Kristina Stichnote" userId="S::kw159240@my.stchas.edu::053bac18-c431-4737-af0d-187e10a7cc73" providerId="AD" clId="Web-{9F41E92B-3B01-C5BC-36B7-2FC649988D00}" dt="2023-06-24T01:54:17.115" v="226" actId="20577"/>
        <pc:sldMkLst>
          <pc:docMk/>
          <pc:sldMk cId="865489059" sldId="263"/>
        </pc:sldMkLst>
        <pc:spChg chg="mod">
          <ac:chgData name="Kristina Stichnote" userId="S::kw159240@my.stchas.edu::053bac18-c431-4737-af0d-187e10a7cc73" providerId="AD" clId="Web-{9F41E92B-3B01-C5BC-36B7-2FC649988D00}" dt="2023-06-24T01:54:17.115" v="226" actId="20577"/>
          <ac:spMkLst>
            <pc:docMk/>
            <pc:sldMk cId="865489059" sldId="263"/>
            <ac:spMk id="2" creationId="{44CB5EA8-39C1-4684-611E-201782D04CAD}"/>
          </ac:spMkLst>
        </pc:spChg>
      </pc:sldChg>
      <pc:sldChg chg="modSp">
        <pc:chgData name="Kristina Stichnote" userId="S::kw159240@my.stchas.edu::053bac18-c431-4737-af0d-187e10a7cc73" providerId="AD" clId="Web-{9F41E92B-3B01-C5BC-36B7-2FC649988D00}" dt="2023-06-24T01:59:01.559" v="255" actId="20577"/>
        <pc:sldMkLst>
          <pc:docMk/>
          <pc:sldMk cId="401744906" sldId="264"/>
        </pc:sldMkLst>
        <pc:spChg chg="mod">
          <ac:chgData name="Kristina Stichnote" userId="S::kw159240@my.stchas.edu::053bac18-c431-4737-af0d-187e10a7cc73" providerId="AD" clId="Web-{9F41E92B-3B01-C5BC-36B7-2FC649988D00}" dt="2023-06-24T01:59:01.559" v="255" actId="20577"/>
          <ac:spMkLst>
            <pc:docMk/>
            <pc:sldMk cId="401744906" sldId="264"/>
            <ac:spMk id="2" creationId="{2E1D926C-B9D0-AABE-3969-699A9336FD7E}"/>
          </ac:spMkLst>
        </pc:spChg>
      </pc:sldChg>
      <pc:sldChg chg="modSp">
        <pc:chgData name="Kristina Stichnote" userId="S::kw159240@my.stchas.edu::053bac18-c431-4737-af0d-187e10a7cc73" providerId="AD" clId="Web-{9F41E92B-3B01-C5BC-36B7-2FC649988D00}" dt="2023-06-24T01:58:30.434" v="252" actId="20577"/>
        <pc:sldMkLst>
          <pc:docMk/>
          <pc:sldMk cId="1535031782" sldId="265"/>
        </pc:sldMkLst>
        <pc:spChg chg="mod">
          <ac:chgData name="Kristina Stichnote" userId="S::kw159240@my.stchas.edu::053bac18-c431-4737-af0d-187e10a7cc73" providerId="AD" clId="Web-{9F41E92B-3B01-C5BC-36B7-2FC649988D00}" dt="2023-06-24T01:58:30.434" v="252" actId="20577"/>
          <ac:spMkLst>
            <pc:docMk/>
            <pc:sldMk cId="1535031782" sldId="265"/>
            <ac:spMk id="2" creationId="{5B040558-A365-4CCE-92FA-5A48CD98F9C9}"/>
          </ac:spMkLst>
        </pc:spChg>
      </pc:sldChg>
      <pc:sldChg chg="modSp">
        <pc:chgData name="Kristina Stichnote" userId="S::kw159240@my.stchas.edu::053bac18-c431-4737-af0d-187e10a7cc73" providerId="AD" clId="Web-{9F41E92B-3B01-C5BC-36B7-2FC649988D00}" dt="2023-06-24T02:01:59.204" v="260"/>
        <pc:sldMkLst>
          <pc:docMk/>
          <pc:sldMk cId="2379699190" sldId="266"/>
        </pc:sldMkLst>
        <pc:spChg chg="mod">
          <ac:chgData name="Kristina Stichnote" userId="S::kw159240@my.stchas.edu::053bac18-c431-4737-af0d-187e10a7cc73" providerId="AD" clId="Web-{9F41E92B-3B01-C5BC-36B7-2FC649988D00}" dt="2023-06-24T01:52:09.956" v="164" actId="20577"/>
          <ac:spMkLst>
            <pc:docMk/>
            <pc:sldMk cId="2379699190" sldId="266"/>
            <ac:spMk id="2" creationId="{2C6281D0-A6B7-322E-58BA-406995A78734}"/>
          </ac:spMkLst>
        </pc:spChg>
        <pc:spChg chg="mod">
          <ac:chgData name="Kristina Stichnote" userId="S::kw159240@my.stchas.edu::053bac18-c431-4737-af0d-187e10a7cc73" providerId="AD" clId="Web-{9F41E92B-3B01-C5BC-36B7-2FC649988D00}" dt="2023-06-24T02:01:59.204" v="260"/>
          <ac:spMkLst>
            <pc:docMk/>
            <pc:sldMk cId="2379699190" sldId="266"/>
            <ac:spMk id="3" creationId="{DEEEDBDC-70A6-9D02-C8AD-0B180B39A0BE}"/>
          </ac:spMkLst>
        </pc:spChg>
      </pc:sldChg>
      <pc:sldChg chg="addSp delSp modSp new">
        <pc:chgData name="Kristina Stichnote" userId="S::kw159240@my.stchas.edu::053bac18-c431-4737-af0d-187e10a7cc73" providerId="AD" clId="Web-{9F41E92B-3B01-C5BC-36B7-2FC649988D00}" dt="2023-06-24T01:53:01.207" v="174"/>
        <pc:sldMkLst>
          <pc:docMk/>
          <pc:sldMk cId="846553930" sldId="267"/>
        </pc:sldMkLst>
        <pc:spChg chg="mod">
          <ac:chgData name="Kristina Stichnote" userId="S::kw159240@my.stchas.edu::053bac18-c431-4737-af0d-187e10a7cc73" providerId="AD" clId="Web-{9F41E92B-3B01-C5BC-36B7-2FC649988D00}" dt="2023-06-24T01:48:29.092" v="29" actId="20577"/>
          <ac:spMkLst>
            <pc:docMk/>
            <pc:sldMk cId="846553930" sldId="267"/>
            <ac:spMk id="2" creationId="{E1CFA5E5-A979-D038-45ED-3DF124B8B1C6}"/>
          </ac:spMkLst>
        </pc:spChg>
        <pc:spChg chg="del">
          <ac:chgData name="Kristina Stichnote" userId="S::kw159240@my.stchas.edu::053bac18-c431-4737-af0d-187e10a7cc73" providerId="AD" clId="Web-{9F41E92B-3B01-C5BC-36B7-2FC649988D00}" dt="2023-06-24T01:48:38.530" v="30"/>
          <ac:spMkLst>
            <pc:docMk/>
            <pc:sldMk cId="846553930" sldId="267"/>
            <ac:spMk id="3" creationId="{194F74BE-476D-D41B-AB1B-00F3BDC6E103}"/>
          </ac:spMkLst>
        </pc:spChg>
        <pc:spChg chg="add mod">
          <ac:chgData name="Kristina Stichnote" userId="S::kw159240@my.stchas.edu::053bac18-c431-4737-af0d-187e10a7cc73" providerId="AD" clId="Web-{9F41E92B-3B01-C5BC-36B7-2FC649988D00}" dt="2023-06-24T01:51:10.080" v="140" actId="20577"/>
          <ac:spMkLst>
            <pc:docMk/>
            <pc:sldMk cId="846553930" sldId="267"/>
            <ac:spMk id="4" creationId="{EE1490F3-B1D9-3924-1223-F903B0B6FB0A}"/>
          </ac:spMkLst>
        </pc:spChg>
        <pc:spChg chg="add mod">
          <ac:chgData name="Kristina Stichnote" userId="S::kw159240@my.stchas.edu::053bac18-c431-4737-af0d-187e10a7cc73" providerId="AD" clId="Web-{9F41E92B-3B01-C5BC-36B7-2FC649988D00}" dt="2023-06-24T01:53:01.207" v="174"/>
          <ac:spMkLst>
            <pc:docMk/>
            <pc:sldMk cId="846553930" sldId="267"/>
            <ac:spMk id="6" creationId="{23FB1942-EC73-C68B-505E-D5D6882EDEA4}"/>
          </ac:spMkLst>
        </pc:spChg>
      </pc:sldChg>
    </pc:docChg>
  </pc:docChgLst>
  <pc:docChgLst>
    <pc:chgData name="Kristina Stichnote" userId="S::kw159240@my.stchas.edu::053bac18-c431-4737-af0d-187e10a7cc73" providerId="AD" clId="Web-{75D4E6B3-9DBC-1221-50DE-C2E061E413DA}"/>
    <pc:docChg chg="addSld delSld modSld sldOrd">
      <pc:chgData name="Kristina Stichnote" userId="S::kw159240@my.stchas.edu::053bac18-c431-4737-af0d-187e10a7cc73" providerId="AD" clId="Web-{75D4E6B3-9DBC-1221-50DE-C2E061E413DA}" dt="2023-06-22T21:56:52.366" v="961" actId="20577"/>
      <pc:docMkLst>
        <pc:docMk/>
      </pc:docMkLst>
      <pc:sldChg chg="modSp">
        <pc:chgData name="Kristina Stichnote" userId="S::kw159240@my.stchas.edu::053bac18-c431-4737-af0d-187e10a7cc73" providerId="AD" clId="Web-{75D4E6B3-9DBC-1221-50DE-C2E061E413DA}" dt="2023-06-22T20:24:41.172" v="173" actId="20577"/>
        <pc:sldMkLst>
          <pc:docMk/>
          <pc:sldMk cId="1487700712" sldId="256"/>
        </pc:sldMkLst>
        <pc:spChg chg="mod">
          <ac:chgData name="Kristina Stichnote" userId="S::kw159240@my.stchas.edu::053bac18-c431-4737-af0d-187e10a7cc73" providerId="AD" clId="Web-{75D4E6B3-9DBC-1221-50DE-C2E061E413DA}" dt="2023-06-22T20:16:22.223" v="28" actId="20577"/>
          <ac:spMkLst>
            <pc:docMk/>
            <pc:sldMk cId="1487700712" sldId="256"/>
            <ac:spMk id="2" creationId="{C02C5318-1A1E-49D0-B2E2-A4B0FA9E8A40}"/>
          </ac:spMkLst>
        </pc:spChg>
        <pc:spChg chg="mod">
          <ac:chgData name="Kristina Stichnote" userId="S::kw159240@my.stchas.edu::053bac18-c431-4737-af0d-187e10a7cc73" providerId="AD" clId="Web-{75D4E6B3-9DBC-1221-50DE-C2E061E413DA}" dt="2023-06-22T20:24:41.172" v="173" actId="20577"/>
          <ac:spMkLst>
            <pc:docMk/>
            <pc:sldMk cId="1487700712" sldId="256"/>
            <ac:spMk id="3" creationId="{48B6CF59-4E5B-494D-A2F7-97ADD01E6497}"/>
          </ac:spMkLst>
        </pc:spChg>
      </pc:sldChg>
      <pc:sldChg chg="addSp delSp modSp">
        <pc:chgData name="Kristina Stichnote" userId="S::kw159240@my.stchas.edu::053bac18-c431-4737-af0d-187e10a7cc73" providerId="AD" clId="Web-{75D4E6B3-9DBC-1221-50DE-C2E061E413DA}" dt="2023-06-22T21:56:52.366" v="961" actId="20577"/>
        <pc:sldMkLst>
          <pc:docMk/>
          <pc:sldMk cId="497607547" sldId="258"/>
        </pc:sldMkLst>
        <pc:spChg chg="mod">
          <ac:chgData name="Kristina Stichnote" userId="S::kw159240@my.stchas.edu::053bac18-c431-4737-af0d-187e10a7cc73" providerId="AD" clId="Web-{75D4E6B3-9DBC-1221-50DE-C2E061E413DA}" dt="2023-06-22T21:56:52.366" v="961" actId="20577"/>
          <ac:spMkLst>
            <pc:docMk/>
            <pc:sldMk cId="497607547" sldId="258"/>
            <ac:spMk id="2" creationId="{921633EB-7DCB-4DDC-80AF-C885A3EE1245}"/>
          </ac:spMkLst>
        </pc:spChg>
        <pc:spChg chg="add mod">
          <ac:chgData name="Kristina Stichnote" userId="S::kw159240@my.stchas.edu::053bac18-c431-4737-af0d-187e10a7cc73" providerId="AD" clId="Web-{75D4E6B3-9DBC-1221-50DE-C2E061E413DA}" dt="2023-06-22T20:30:14.727" v="373"/>
          <ac:spMkLst>
            <pc:docMk/>
            <pc:sldMk cId="497607547" sldId="258"/>
            <ac:spMk id="4" creationId="{EF6FDDCE-AE0E-8AA4-AF9D-F7933242C931}"/>
          </ac:spMkLst>
        </pc:spChg>
        <pc:spChg chg="add del">
          <ac:chgData name="Kristina Stichnote" userId="S::kw159240@my.stchas.edu::053bac18-c431-4737-af0d-187e10a7cc73" providerId="AD" clId="Web-{75D4E6B3-9DBC-1221-50DE-C2E061E413DA}" dt="2023-06-22T20:28:42.303" v="323"/>
          <ac:spMkLst>
            <pc:docMk/>
            <pc:sldMk cId="497607547" sldId="258"/>
            <ac:spMk id="5" creationId="{A2FA7D55-A5EE-A925-5320-93ACFD518BC5}"/>
          </ac:spMkLst>
        </pc:spChg>
        <pc:picChg chg="mod ord">
          <ac:chgData name="Kristina Stichnote" userId="S::kw159240@my.stchas.edu::053bac18-c431-4737-af0d-187e10a7cc73" providerId="AD" clId="Web-{75D4E6B3-9DBC-1221-50DE-C2E061E413DA}" dt="2023-06-22T20:30:14.727" v="373"/>
          <ac:picMkLst>
            <pc:docMk/>
            <pc:sldMk cId="497607547" sldId="258"/>
            <ac:picMk id="11" creationId="{47D9BE16-119C-43B2-9AE6-18C4A150C0EF}"/>
          </ac:picMkLst>
        </pc:picChg>
        <pc:picChg chg="del">
          <ac:chgData name="Kristina Stichnote" userId="S::kw159240@my.stchas.edu::053bac18-c431-4737-af0d-187e10a7cc73" providerId="AD" clId="Web-{75D4E6B3-9DBC-1221-50DE-C2E061E413DA}" dt="2023-06-22T20:28:33.115" v="321"/>
          <ac:picMkLst>
            <pc:docMk/>
            <pc:sldMk cId="497607547" sldId="258"/>
            <ac:picMk id="18" creationId="{BFEA8EC1-23A4-4843-A9C3-AE771D73392A}"/>
          </ac:picMkLst>
        </pc:picChg>
      </pc:sldChg>
      <pc:sldChg chg="modSp ord">
        <pc:chgData name="Kristina Stichnote" userId="S::kw159240@my.stchas.edu::053bac18-c431-4737-af0d-187e10a7cc73" providerId="AD" clId="Web-{75D4E6B3-9DBC-1221-50DE-C2E061E413DA}" dt="2023-06-22T20:55:46.732" v="579" actId="20577"/>
        <pc:sldMkLst>
          <pc:docMk/>
          <pc:sldMk cId="4209322005" sldId="259"/>
        </pc:sldMkLst>
        <pc:spChg chg="mod">
          <ac:chgData name="Kristina Stichnote" userId="S::kw159240@my.stchas.edu::053bac18-c431-4737-af0d-187e10a7cc73" providerId="AD" clId="Web-{75D4E6B3-9DBC-1221-50DE-C2E061E413DA}" dt="2023-06-22T20:21:21.417" v="80" actId="20577"/>
          <ac:spMkLst>
            <pc:docMk/>
            <pc:sldMk cId="4209322005" sldId="259"/>
            <ac:spMk id="2" creationId="{7F2616EE-270D-4F4C-BA1F-2708D387B800}"/>
          </ac:spMkLst>
        </pc:spChg>
        <pc:graphicFrameChg chg="modGraphic">
          <ac:chgData name="Kristina Stichnote" userId="S::kw159240@my.stchas.edu::053bac18-c431-4737-af0d-187e10a7cc73" providerId="AD" clId="Web-{75D4E6B3-9DBC-1221-50DE-C2E061E413DA}" dt="2023-06-22T20:55:46.732" v="579" actId="20577"/>
          <ac:graphicFrameMkLst>
            <pc:docMk/>
            <pc:sldMk cId="4209322005" sldId="259"/>
            <ac:graphicFrameMk id="6" creationId="{BF629521-FFD2-45DA-9D1D-A5F09BD5A2D9}"/>
          </ac:graphicFrameMkLst>
        </pc:graphicFrameChg>
      </pc:sldChg>
      <pc:sldChg chg="modSp">
        <pc:chgData name="Kristina Stichnote" userId="S::kw159240@my.stchas.edu::053bac18-c431-4737-af0d-187e10a7cc73" providerId="AD" clId="Web-{75D4E6B3-9DBC-1221-50DE-C2E061E413DA}" dt="2023-06-22T20:23:49.077" v="149" actId="20577"/>
        <pc:sldMkLst>
          <pc:docMk/>
          <pc:sldMk cId="3501347425" sldId="260"/>
        </pc:sldMkLst>
        <pc:spChg chg="mod">
          <ac:chgData name="Kristina Stichnote" userId="S::kw159240@my.stchas.edu::053bac18-c431-4737-af0d-187e10a7cc73" providerId="AD" clId="Web-{75D4E6B3-9DBC-1221-50DE-C2E061E413DA}" dt="2023-06-22T20:23:49.077" v="149" actId="20577"/>
          <ac:spMkLst>
            <pc:docMk/>
            <pc:sldMk cId="3501347425" sldId="260"/>
            <ac:spMk id="3" creationId="{A9CB511D-EA45-4336-847C-1252667143B5}"/>
          </ac:spMkLst>
        </pc:spChg>
      </pc:sldChg>
      <pc:sldChg chg="addSp delSp modSp ord">
        <pc:chgData name="Kristina Stichnote" userId="S::kw159240@my.stchas.edu::053bac18-c431-4737-af0d-187e10a7cc73" providerId="AD" clId="Web-{75D4E6B3-9DBC-1221-50DE-C2E061E413DA}" dt="2023-06-22T21:47:03.438" v="852" actId="1076"/>
        <pc:sldMkLst>
          <pc:docMk/>
          <pc:sldMk cId="1703342593" sldId="261"/>
        </pc:sldMkLst>
        <pc:spChg chg="mod">
          <ac:chgData name="Kristina Stichnote" userId="S::kw159240@my.stchas.edu::053bac18-c431-4737-af0d-187e10a7cc73" providerId="AD" clId="Web-{75D4E6B3-9DBC-1221-50DE-C2E061E413DA}" dt="2023-06-22T21:39:35.859" v="671" actId="20577"/>
          <ac:spMkLst>
            <pc:docMk/>
            <pc:sldMk cId="1703342593" sldId="261"/>
            <ac:spMk id="2" creationId="{5B040558-A365-4CCE-92FA-5A48CD98F9C9}"/>
          </ac:spMkLst>
        </pc:spChg>
        <pc:spChg chg="add del mod">
          <ac:chgData name="Kristina Stichnote" userId="S::kw159240@my.stchas.edu::053bac18-c431-4737-af0d-187e10a7cc73" providerId="AD" clId="Web-{75D4E6B3-9DBC-1221-50DE-C2E061E413DA}" dt="2023-06-22T21:41:41.473" v="728"/>
          <ac:spMkLst>
            <pc:docMk/>
            <pc:sldMk cId="1703342593" sldId="261"/>
            <ac:spMk id="399" creationId="{F9B3424A-F3E1-297B-C9A0-4BF5A825DE99}"/>
          </ac:spMkLst>
        </pc:spChg>
        <pc:spChg chg="add mod">
          <ac:chgData name="Kristina Stichnote" userId="S::kw159240@my.stchas.edu::053bac18-c431-4737-af0d-187e10a7cc73" providerId="AD" clId="Web-{75D4E6B3-9DBC-1221-50DE-C2E061E413DA}" dt="2023-06-22T21:43:56.775" v="837" actId="20577"/>
          <ac:spMkLst>
            <pc:docMk/>
            <pc:sldMk cId="1703342593" sldId="261"/>
            <ac:spMk id="400" creationId="{5CA34154-49E6-5E0C-1241-8AEDE7373929}"/>
          </ac:spMkLst>
        </pc:spChg>
        <pc:spChg chg="add mod">
          <ac:chgData name="Kristina Stichnote" userId="S::kw159240@my.stchas.edu::053bac18-c431-4737-af0d-187e10a7cc73" providerId="AD" clId="Web-{75D4E6B3-9DBC-1221-50DE-C2E061E413DA}" dt="2023-06-22T21:44:06.478" v="840" actId="20577"/>
          <ac:spMkLst>
            <pc:docMk/>
            <pc:sldMk cId="1703342593" sldId="261"/>
            <ac:spMk id="401" creationId="{BE1AB1B6-76D2-0337-4BEC-E07F8F1BE116}"/>
          </ac:spMkLst>
        </pc:spChg>
        <pc:spChg chg="add mod">
          <ac:chgData name="Kristina Stichnote" userId="S::kw159240@my.stchas.edu::053bac18-c431-4737-af0d-187e10a7cc73" providerId="AD" clId="Web-{75D4E6B3-9DBC-1221-50DE-C2E061E413DA}" dt="2023-06-22T21:47:00.110" v="851" actId="1076"/>
          <ac:spMkLst>
            <pc:docMk/>
            <pc:sldMk cId="1703342593" sldId="261"/>
            <ac:spMk id="402" creationId="{1CA1104B-171E-0538-525B-52054987521B}"/>
          </ac:spMkLst>
        </pc:spChg>
        <pc:graphicFrameChg chg="del mod modGraphic">
          <ac:chgData name="Kristina Stichnote" userId="S::kw159240@my.stchas.edu::053bac18-c431-4737-af0d-187e10a7cc73" providerId="AD" clId="Web-{75D4E6B3-9DBC-1221-50DE-C2E061E413DA}" dt="2023-06-22T21:41:37.395" v="727"/>
          <ac:graphicFrameMkLst>
            <pc:docMk/>
            <pc:sldMk cId="1703342593" sldId="261"/>
            <ac:graphicFrameMk id="4" creationId="{81E592E1-99DF-4294-A2E9-EF46299BD3F4}"/>
          </ac:graphicFrameMkLst>
        </pc:graphicFrameChg>
        <pc:picChg chg="add mod">
          <ac:chgData name="Kristina Stichnote" userId="S::kw159240@my.stchas.edu::053bac18-c431-4737-af0d-187e10a7cc73" providerId="AD" clId="Web-{75D4E6B3-9DBC-1221-50DE-C2E061E413DA}" dt="2023-06-22T21:45:24.919" v="844" actId="1076"/>
          <ac:picMkLst>
            <pc:docMk/>
            <pc:sldMk cId="1703342593" sldId="261"/>
            <ac:picMk id="403" creationId="{C4948B81-27CD-D82B-3BC9-F8FFE7D1E58A}"/>
          </ac:picMkLst>
        </pc:picChg>
        <pc:picChg chg="add mod">
          <ac:chgData name="Kristina Stichnote" userId="S::kw159240@my.stchas.edu::053bac18-c431-4737-af0d-187e10a7cc73" providerId="AD" clId="Web-{75D4E6B3-9DBC-1221-50DE-C2E061E413DA}" dt="2023-06-22T21:47:03.438" v="852" actId="1076"/>
          <ac:picMkLst>
            <pc:docMk/>
            <pc:sldMk cId="1703342593" sldId="261"/>
            <ac:picMk id="404" creationId="{0F36B8BD-34CC-A8E6-D702-96FC59716DDD}"/>
          </ac:picMkLst>
        </pc:picChg>
        <pc:picChg chg="add mod">
          <ac:chgData name="Kristina Stichnote" userId="S::kw159240@my.stchas.edu::053bac18-c431-4737-af0d-187e10a7cc73" providerId="AD" clId="Web-{75D4E6B3-9DBC-1221-50DE-C2E061E413DA}" dt="2023-06-22T21:46:37.609" v="848" actId="1076"/>
          <ac:picMkLst>
            <pc:docMk/>
            <pc:sldMk cId="1703342593" sldId="261"/>
            <ac:picMk id="405" creationId="{2799FF0E-E9EF-47F9-E7AA-96A64B1C63B9}"/>
          </ac:picMkLst>
        </pc:picChg>
      </pc:sldChg>
      <pc:sldChg chg="addSp modSp new">
        <pc:chgData name="Kristina Stichnote" userId="S::kw159240@my.stchas.edu::053bac18-c431-4737-af0d-187e10a7cc73" providerId="AD" clId="Web-{75D4E6B3-9DBC-1221-50DE-C2E061E413DA}" dt="2023-06-22T21:56:19.271" v="954" actId="20577"/>
        <pc:sldMkLst>
          <pc:docMk/>
          <pc:sldMk cId="2296168960" sldId="262"/>
        </pc:sldMkLst>
        <pc:spChg chg="mod">
          <ac:chgData name="Kristina Stichnote" userId="S::kw159240@my.stchas.edu::053bac18-c431-4737-af0d-187e10a7cc73" providerId="AD" clId="Web-{75D4E6B3-9DBC-1221-50DE-C2E061E413DA}" dt="2023-06-22T20:28:14.083" v="319" actId="20577"/>
          <ac:spMkLst>
            <pc:docMk/>
            <pc:sldMk cId="2296168960" sldId="262"/>
            <ac:spMk id="2" creationId="{59277535-0751-652F-75AF-671502D78CB8}"/>
          </ac:spMkLst>
        </pc:spChg>
        <pc:spChg chg="mod">
          <ac:chgData name="Kristina Stichnote" userId="S::kw159240@my.stchas.edu::053bac18-c431-4737-af0d-187e10a7cc73" providerId="AD" clId="Web-{75D4E6B3-9DBC-1221-50DE-C2E061E413DA}" dt="2023-06-22T21:54:31.267" v="928" actId="1076"/>
          <ac:spMkLst>
            <pc:docMk/>
            <pc:sldMk cId="2296168960" sldId="262"/>
            <ac:spMk id="3" creationId="{BCC7E73A-F64F-EAB7-01C6-8481FAB3F021}"/>
          </ac:spMkLst>
        </pc:spChg>
        <pc:spChg chg="add mod">
          <ac:chgData name="Kristina Stichnote" userId="S::kw159240@my.stchas.edu::053bac18-c431-4737-af0d-187e10a7cc73" providerId="AD" clId="Web-{75D4E6B3-9DBC-1221-50DE-C2E061E413DA}" dt="2023-06-22T21:56:19.271" v="954" actId="20577"/>
          <ac:spMkLst>
            <pc:docMk/>
            <pc:sldMk cId="2296168960" sldId="262"/>
            <ac:spMk id="4" creationId="{A555F026-4BEB-A9A2-11AD-24440F05B464}"/>
          </ac:spMkLst>
        </pc:spChg>
      </pc:sldChg>
      <pc:sldChg chg="addSp modSp new ord">
        <pc:chgData name="Kristina Stichnote" userId="S::kw159240@my.stchas.edu::053bac18-c431-4737-af0d-187e10a7cc73" providerId="AD" clId="Web-{75D4E6B3-9DBC-1221-50DE-C2E061E413DA}" dt="2023-06-22T21:38:51.494" v="653"/>
        <pc:sldMkLst>
          <pc:docMk/>
          <pc:sldMk cId="865489059" sldId="263"/>
        </pc:sldMkLst>
        <pc:spChg chg="mod">
          <ac:chgData name="Kristina Stichnote" userId="S::kw159240@my.stchas.edu::053bac18-c431-4737-af0d-187e10a7cc73" providerId="AD" clId="Web-{75D4E6B3-9DBC-1221-50DE-C2E061E413DA}" dt="2023-06-22T20:20:38.276" v="68" actId="20577"/>
          <ac:spMkLst>
            <pc:docMk/>
            <pc:sldMk cId="865489059" sldId="263"/>
            <ac:spMk id="2" creationId="{44CB5EA8-39C1-4684-611E-201782D04CAD}"/>
          </ac:spMkLst>
        </pc:spChg>
        <pc:spChg chg="mod">
          <ac:chgData name="Kristina Stichnote" userId="S::kw159240@my.stchas.edu::053bac18-c431-4737-af0d-187e10a7cc73" providerId="AD" clId="Web-{75D4E6B3-9DBC-1221-50DE-C2E061E413DA}" dt="2023-06-22T21:38:01.289" v="632" actId="20577"/>
          <ac:spMkLst>
            <pc:docMk/>
            <pc:sldMk cId="865489059" sldId="263"/>
            <ac:spMk id="3" creationId="{126F25CF-F5EB-C64E-55DC-A454C5F8F164}"/>
          </ac:spMkLst>
        </pc:spChg>
        <pc:spChg chg="mod">
          <ac:chgData name="Kristina Stichnote" userId="S::kw159240@my.stchas.edu::053bac18-c431-4737-af0d-187e10a7cc73" providerId="AD" clId="Web-{75D4E6B3-9DBC-1221-50DE-C2E061E413DA}" dt="2023-06-22T21:38:51.494" v="653"/>
          <ac:spMkLst>
            <pc:docMk/>
            <pc:sldMk cId="865489059" sldId="263"/>
            <ac:spMk id="4" creationId="{23A25629-524D-B89A-C47D-DC7C040B6E41}"/>
          </ac:spMkLst>
        </pc:spChg>
        <pc:picChg chg="add mod">
          <ac:chgData name="Kristina Stichnote" userId="S::kw159240@my.stchas.edu::053bac18-c431-4737-af0d-187e10a7cc73" providerId="AD" clId="Web-{75D4E6B3-9DBC-1221-50DE-C2E061E413DA}" dt="2023-06-22T21:38:45.072" v="652" actId="1076"/>
          <ac:picMkLst>
            <pc:docMk/>
            <pc:sldMk cId="865489059" sldId="263"/>
            <ac:picMk id="5" creationId="{D096851D-ACD7-821D-12F1-FC2B11D8A76B}"/>
          </ac:picMkLst>
        </pc:picChg>
      </pc:sldChg>
      <pc:sldChg chg="modSp new ord">
        <pc:chgData name="Kristina Stichnote" userId="S::kw159240@my.stchas.edu::053bac18-c431-4737-af0d-187e10a7cc73" providerId="AD" clId="Web-{75D4E6B3-9DBC-1221-50DE-C2E061E413DA}" dt="2023-06-22T21:48:26.347" v="862"/>
        <pc:sldMkLst>
          <pc:docMk/>
          <pc:sldMk cId="401744906" sldId="264"/>
        </pc:sldMkLst>
        <pc:spChg chg="mod">
          <ac:chgData name="Kristina Stichnote" userId="S::kw159240@my.stchas.edu::053bac18-c431-4737-af0d-187e10a7cc73" providerId="AD" clId="Web-{75D4E6B3-9DBC-1221-50DE-C2E061E413DA}" dt="2023-06-22T21:48:14.300" v="861" actId="20577"/>
          <ac:spMkLst>
            <pc:docMk/>
            <pc:sldMk cId="401744906" sldId="264"/>
            <ac:spMk id="2" creationId="{2E1D926C-B9D0-AABE-3969-699A9336FD7E}"/>
          </ac:spMkLst>
        </pc:spChg>
      </pc:sldChg>
      <pc:sldChg chg="addSp delSp modSp add ord replId">
        <pc:chgData name="Kristina Stichnote" userId="S::kw159240@my.stchas.edu::053bac18-c431-4737-af0d-187e10a7cc73" providerId="AD" clId="Web-{75D4E6B3-9DBC-1221-50DE-C2E061E413DA}" dt="2023-06-22T21:54:09.125" v="927" actId="20577"/>
        <pc:sldMkLst>
          <pc:docMk/>
          <pc:sldMk cId="1535031782" sldId="265"/>
        </pc:sldMkLst>
        <pc:spChg chg="mod">
          <ac:chgData name="Kristina Stichnote" userId="S::kw159240@my.stchas.edu::053bac18-c431-4737-af0d-187e10a7cc73" providerId="AD" clId="Web-{75D4E6B3-9DBC-1221-50DE-C2E061E413DA}" dt="2023-06-22T21:54:09.125" v="927" actId="20577"/>
          <ac:spMkLst>
            <pc:docMk/>
            <pc:sldMk cId="1535031782" sldId="265"/>
            <ac:spMk id="2" creationId="{5B040558-A365-4CCE-92FA-5A48CD98F9C9}"/>
          </ac:spMkLst>
        </pc:spChg>
        <pc:spChg chg="add mod ord">
          <ac:chgData name="Kristina Stichnote" userId="S::kw159240@my.stchas.edu::053bac18-c431-4737-af0d-187e10a7cc73" providerId="AD" clId="Web-{75D4E6B3-9DBC-1221-50DE-C2E061E413DA}" dt="2023-06-22T21:51:25.791" v="905" actId="1076"/>
          <ac:spMkLst>
            <pc:docMk/>
            <pc:sldMk cId="1535031782" sldId="265"/>
            <ac:spMk id="3" creationId="{A59ABBB7-A48E-4609-FB12-38299E613755}"/>
          </ac:spMkLst>
        </pc:spChg>
        <pc:spChg chg="add mod ord">
          <ac:chgData name="Kristina Stichnote" userId="S::kw159240@my.stchas.edu::053bac18-c431-4737-af0d-187e10a7cc73" providerId="AD" clId="Web-{75D4E6B3-9DBC-1221-50DE-C2E061E413DA}" dt="2023-06-22T21:52:24.840" v="914" actId="1076"/>
          <ac:spMkLst>
            <pc:docMk/>
            <pc:sldMk cId="1535031782" sldId="265"/>
            <ac:spMk id="4" creationId="{9C2F1928-525A-9722-E025-C6B70ED90DB7}"/>
          </ac:spMkLst>
        </pc:spChg>
        <pc:spChg chg="mod ord">
          <ac:chgData name="Kristina Stichnote" userId="S::kw159240@my.stchas.edu::053bac18-c431-4737-af0d-187e10a7cc73" providerId="AD" clId="Web-{75D4E6B3-9DBC-1221-50DE-C2E061E413DA}" dt="2023-06-22T21:51:30.120" v="906"/>
          <ac:spMkLst>
            <pc:docMk/>
            <pc:sldMk cId="1535031782" sldId="265"/>
            <ac:spMk id="400" creationId="{5CA34154-49E6-5E0C-1241-8AEDE7373929}"/>
          </ac:spMkLst>
        </pc:spChg>
        <pc:spChg chg="mod ord">
          <ac:chgData name="Kristina Stichnote" userId="S::kw159240@my.stchas.edu::053bac18-c431-4737-af0d-187e10a7cc73" providerId="AD" clId="Web-{75D4E6B3-9DBC-1221-50DE-C2E061E413DA}" dt="2023-06-22T21:51:40.245" v="908"/>
          <ac:spMkLst>
            <pc:docMk/>
            <pc:sldMk cId="1535031782" sldId="265"/>
            <ac:spMk id="401" creationId="{BE1AB1B6-76D2-0337-4BEC-E07F8F1BE116}"/>
          </ac:spMkLst>
        </pc:spChg>
        <pc:spChg chg="del">
          <ac:chgData name="Kristina Stichnote" userId="S::kw159240@my.stchas.edu::053bac18-c431-4737-af0d-187e10a7cc73" providerId="AD" clId="Web-{75D4E6B3-9DBC-1221-50DE-C2E061E413DA}" dt="2023-06-22T21:50:34.102" v="897"/>
          <ac:spMkLst>
            <pc:docMk/>
            <pc:sldMk cId="1535031782" sldId="265"/>
            <ac:spMk id="402" creationId="{1CA1104B-171E-0538-525B-52054987521B}"/>
          </ac:spMkLst>
        </pc:spChg>
        <pc:picChg chg="del">
          <ac:chgData name="Kristina Stichnote" userId="S::kw159240@my.stchas.edu::053bac18-c431-4737-af0d-187e10a7cc73" providerId="AD" clId="Web-{75D4E6B3-9DBC-1221-50DE-C2E061E413DA}" dt="2023-06-22T21:49:54.944" v="876"/>
          <ac:picMkLst>
            <pc:docMk/>
            <pc:sldMk cId="1535031782" sldId="265"/>
            <ac:picMk id="403" creationId="{C4948B81-27CD-D82B-3BC9-F8FFE7D1E58A}"/>
          </ac:picMkLst>
        </pc:picChg>
        <pc:picChg chg="del">
          <ac:chgData name="Kristina Stichnote" userId="S::kw159240@my.stchas.edu::053bac18-c431-4737-af0d-187e10a7cc73" providerId="AD" clId="Web-{75D4E6B3-9DBC-1221-50DE-C2E061E413DA}" dt="2023-06-22T21:49:55.850" v="878"/>
          <ac:picMkLst>
            <pc:docMk/>
            <pc:sldMk cId="1535031782" sldId="265"/>
            <ac:picMk id="404" creationId="{0F36B8BD-34CC-A8E6-D702-96FC59716DDD}"/>
          </ac:picMkLst>
        </pc:picChg>
        <pc:picChg chg="del">
          <ac:chgData name="Kristina Stichnote" userId="S::kw159240@my.stchas.edu::053bac18-c431-4737-af0d-187e10a7cc73" providerId="AD" clId="Web-{75D4E6B3-9DBC-1221-50DE-C2E061E413DA}" dt="2023-06-22T21:49:55.788" v="877"/>
          <ac:picMkLst>
            <pc:docMk/>
            <pc:sldMk cId="1535031782" sldId="265"/>
            <ac:picMk id="405" creationId="{2799FF0E-E9EF-47F9-E7AA-96A64B1C63B9}"/>
          </ac:picMkLst>
        </pc:picChg>
      </pc:sldChg>
      <pc:sldChg chg="new del">
        <pc:chgData name="Kristina Stichnote" userId="S::kw159240@my.stchas.edu::053bac18-c431-4737-af0d-187e10a7cc73" providerId="AD" clId="Web-{75D4E6B3-9DBC-1221-50DE-C2E061E413DA}" dt="2023-06-22T21:49:00.786" v="864"/>
        <pc:sldMkLst>
          <pc:docMk/>
          <pc:sldMk cId="4205520778" sldId="265"/>
        </pc:sldMkLst>
      </pc:sldChg>
    </pc:docChg>
  </pc:docChgLst>
  <pc:docChgLst>
    <pc:chgData name="Kristina Stichnote" userId="S::kw159240@my.stchas.edu::053bac18-c431-4737-af0d-187e10a7cc73" providerId="AD" clId="Web-{FFE124B3-021E-86A9-B3D7-B8C8E0AFE726}"/>
    <pc:docChg chg="addSld modSld sldOrd">
      <pc:chgData name="Kristina Stichnote" userId="S::kw159240@my.stchas.edu::053bac18-c431-4737-af0d-187e10a7cc73" providerId="AD" clId="Web-{FFE124B3-021E-86A9-B3D7-B8C8E0AFE726}" dt="2023-06-22T22:05:57.824" v="83" actId="1076"/>
      <pc:docMkLst>
        <pc:docMk/>
      </pc:docMkLst>
      <pc:sldChg chg="modSp">
        <pc:chgData name="Kristina Stichnote" userId="S::kw159240@my.stchas.edu::053bac18-c431-4737-af0d-187e10a7cc73" providerId="AD" clId="Web-{FFE124B3-021E-86A9-B3D7-B8C8E0AFE726}" dt="2023-06-22T22:00:42.488" v="13" actId="20577"/>
        <pc:sldMkLst>
          <pc:docMk/>
          <pc:sldMk cId="4209322005" sldId="259"/>
        </pc:sldMkLst>
        <pc:spChg chg="mod">
          <ac:chgData name="Kristina Stichnote" userId="S::kw159240@my.stchas.edu::053bac18-c431-4737-af0d-187e10a7cc73" providerId="AD" clId="Web-{FFE124B3-021E-86A9-B3D7-B8C8E0AFE726}" dt="2023-06-22T22:00:42.488" v="13" actId="20577"/>
          <ac:spMkLst>
            <pc:docMk/>
            <pc:sldMk cId="4209322005" sldId="259"/>
            <ac:spMk id="2" creationId="{7F2616EE-270D-4F4C-BA1F-2708D387B800}"/>
          </ac:spMkLst>
        </pc:spChg>
        <pc:graphicFrameChg chg="modGraphic">
          <ac:chgData name="Kristina Stichnote" userId="S::kw159240@my.stchas.edu::053bac18-c431-4737-af0d-187e10a7cc73" providerId="AD" clId="Web-{FFE124B3-021E-86A9-B3D7-B8C8E0AFE726}" dt="2023-06-22T22:00:28.425" v="11" actId="20577"/>
          <ac:graphicFrameMkLst>
            <pc:docMk/>
            <pc:sldMk cId="4209322005" sldId="259"/>
            <ac:graphicFrameMk id="6" creationId="{BF629521-FFD2-45DA-9D1D-A5F09BD5A2D9}"/>
          </ac:graphicFrameMkLst>
        </pc:graphicFrameChg>
      </pc:sldChg>
      <pc:sldChg chg="modSp">
        <pc:chgData name="Kristina Stichnote" userId="S::kw159240@my.stchas.edu::053bac18-c431-4737-af0d-187e10a7cc73" providerId="AD" clId="Web-{FFE124B3-021E-86A9-B3D7-B8C8E0AFE726}" dt="2023-06-22T22:04:53.822" v="64" actId="1076"/>
        <pc:sldMkLst>
          <pc:docMk/>
          <pc:sldMk cId="2296168960" sldId="262"/>
        </pc:sldMkLst>
        <pc:spChg chg="mod">
          <ac:chgData name="Kristina Stichnote" userId="S::kw159240@my.stchas.edu::053bac18-c431-4737-af0d-187e10a7cc73" providerId="AD" clId="Web-{FFE124B3-021E-86A9-B3D7-B8C8E0AFE726}" dt="2023-06-22T22:04:47.697" v="63" actId="20577"/>
          <ac:spMkLst>
            <pc:docMk/>
            <pc:sldMk cId="2296168960" sldId="262"/>
            <ac:spMk id="2" creationId="{59277535-0751-652F-75AF-671502D78CB8}"/>
          </ac:spMkLst>
        </pc:spChg>
        <pc:spChg chg="mod">
          <ac:chgData name="Kristina Stichnote" userId="S::kw159240@my.stchas.edu::053bac18-c431-4737-af0d-187e10a7cc73" providerId="AD" clId="Web-{FFE124B3-021E-86A9-B3D7-B8C8E0AFE726}" dt="2023-06-22T22:04:53.822" v="64" actId="1076"/>
          <ac:spMkLst>
            <pc:docMk/>
            <pc:sldMk cId="2296168960" sldId="262"/>
            <ac:spMk id="3" creationId="{BCC7E73A-F64F-EAB7-01C6-8481FAB3F021}"/>
          </ac:spMkLst>
        </pc:spChg>
        <pc:spChg chg="mod">
          <ac:chgData name="Kristina Stichnote" userId="S::kw159240@my.stchas.edu::053bac18-c431-4737-af0d-187e10a7cc73" providerId="AD" clId="Web-{FFE124B3-021E-86A9-B3D7-B8C8E0AFE726}" dt="2023-06-22T22:04:42.541" v="61" actId="20577"/>
          <ac:spMkLst>
            <pc:docMk/>
            <pc:sldMk cId="2296168960" sldId="262"/>
            <ac:spMk id="4" creationId="{A555F026-4BEB-A9A2-11AD-24440F05B464}"/>
          </ac:spMkLst>
        </pc:spChg>
      </pc:sldChg>
      <pc:sldChg chg="modSp">
        <pc:chgData name="Kristina Stichnote" userId="S::kw159240@my.stchas.edu::053bac18-c431-4737-af0d-187e10a7cc73" providerId="AD" clId="Web-{FFE124B3-021E-86A9-B3D7-B8C8E0AFE726}" dt="2023-06-22T22:00:00.549" v="5" actId="20577"/>
        <pc:sldMkLst>
          <pc:docMk/>
          <pc:sldMk cId="865489059" sldId="263"/>
        </pc:sldMkLst>
        <pc:spChg chg="mod">
          <ac:chgData name="Kristina Stichnote" userId="S::kw159240@my.stchas.edu::053bac18-c431-4737-af0d-187e10a7cc73" providerId="AD" clId="Web-{FFE124B3-021E-86A9-B3D7-B8C8E0AFE726}" dt="2023-06-22T22:00:00.549" v="5" actId="20577"/>
          <ac:spMkLst>
            <pc:docMk/>
            <pc:sldMk cId="865489059" sldId="263"/>
            <ac:spMk id="3" creationId="{126F25CF-F5EB-C64E-55DC-A454C5F8F164}"/>
          </ac:spMkLst>
        </pc:spChg>
      </pc:sldChg>
      <pc:sldChg chg="modSp">
        <pc:chgData name="Kristina Stichnote" userId="S::kw159240@my.stchas.edu::053bac18-c431-4737-af0d-187e10a7cc73" providerId="AD" clId="Web-{FFE124B3-021E-86A9-B3D7-B8C8E0AFE726}" dt="2023-06-22T22:00:14.784" v="8" actId="20577"/>
        <pc:sldMkLst>
          <pc:docMk/>
          <pc:sldMk cId="401744906" sldId="264"/>
        </pc:sldMkLst>
        <pc:spChg chg="mod">
          <ac:chgData name="Kristina Stichnote" userId="S::kw159240@my.stchas.edu::053bac18-c431-4737-af0d-187e10a7cc73" providerId="AD" clId="Web-{FFE124B3-021E-86A9-B3D7-B8C8E0AFE726}" dt="2023-06-22T22:00:14.784" v="8" actId="20577"/>
          <ac:spMkLst>
            <pc:docMk/>
            <pc:sldMk cId="401744906" sldId="264"/>
            <ac:spMk id="3" creationId="{852375C2-E073-35C6-F443-FC1E4C7E1446}"/>
          </ac:spMkLst>
        </pc:spChg>
      </pc:sldChg>
      <pc:sldChg chg="modSp">
        <pc:chgData name="Kristina Stichnote" userId="S::kw159240@my.stchas.edu::053bac18-c431-4737-af0d-187e10a7cc73" providerId="AD" clId="Web-{FFE124B3-021E-86A9-B3D7-B8C8E0AFE726}" dt="2023-06-22T22:05:57.824" v="83" actId="1076"/>
        <pc:sldMkLst>
          <pc:docMk/>
          <pc:sldMk cId="1535031782" sldId="265"/>
        </pc:sldMkLst>
        <pc:spChg chg="mod">
          <ac:chgData name="Kristina Stichnote" userId="S::kw159240@my.stchas.edu::053bac18-c431-4737-af0d-187e10a7cc73" providerId="AD" clId="Web-{FFE124B3-021E-86A9-B3D7-B8C8E0AFE726}" dt="2023-06-22T22:05:57.824" v="83" actId="1076"/>
          <ac:spMkLst>
            <pc:docMk/>
            <pc:sldMk cId="1535031782" sldId="265"/>
            <ac:spMk id="2" creationId="{5B040558-A365-4CCE-92FA-5A48CD98F9C9}"/>
          </ac:spMkLst>
        </pc:spChg>
        <pc:spChg chg="mod">
          <ac:chgData name="Kristina Stichnote" userId="S::kw159240@my.stchas.edu::053bac18-c431-4737-af0d-187e10a7cc73" providerId="AD" clId="Web-{FFE124B3-021E-86A9-B3D7-B8C8E0AFE726}" dt="2023-06-22T21:59:45.252" v="0" actId="20577"/>
          <ac:spMkLst>
            <pc:docMk/>
            <pc:sldMk cId="1535031782" sldId="265"/>
            <ac:spMk id="400" creationId="{5CA34154-49E6-5E0C-1241-8AEDE7373929}"/>
          </ac:spMkLst>
        </pc:spChg>
        <pc:spChg chg="mod">
          <ac:chgData name="Kristina Stichnote" userId="S::kw159240@my.stchas.edu::053bac18-c431-4737-af0d-187e10a7cc73" providerId="AD" clId="Web-{FFE124B3-021E-86A9-B3D7-B8C8E0AFE726}" dt="2023-06-22T21:59:49.627" v="1" actId="20577"/>
          <ac:spMkLst>
            <pc:docMk/>
            <pc:sldMk cId="1535031782" sldId="265"/>
            <ac:spMk id="401" creationId="{BE1AB1B6-76D2-0337-4BEC-E07F8F1BE116}"/>
          </ac:spMkLst>
        </pc:spChg>
      </pc:sldChg>
      <pc:sldChg chg="modSp new ord">
        <pc:chgData name="Kristina Stichnote" userId="S::kw159240@my.stchas.edu::053bac18-c431-4737-af0d-187e10a7cc73" providerId="AD" clId="Web-{FFE124B3-021E-86A9-B3D7-B8C8E0AFE726}" dt="2023-06-22T22:05:32.667" v="73" actId="20577"/>
        <pc:sldMkLst>
          <pc:docMk/>
          <pc:sldMk cId="2379699190" sldId="266"/>
        </pc:sldMkLst>
        <pc:spChg chg="mod">
          <ac:chgData name="Kristina Stichnote" userId="S::kw159240@my.stchas.edu::053bac18-c431-4737-af0d-187e10a7cc73" providerId="AD" clId="Web-{FFE124B3-021E-86A9-B3D7-B8C8E0AFE726}" dt="2023-06-22T22:05:32.667" v="73" actId="20577"/>
          <ac:spMkLst>
            <pc:docMk/>
            <pc:sldMk cId="2379699190" sldId="266"/>
            <ac:spMk id="2" creationId="{2C6281D0-A6B7-322E-58BA-406995A78734}"/>
          </ac:spMkLst>
        </pc:spChg>
        <pc:spChg chg="mod">
          <ac:chgData name="Kristina Stichnote" userId="S::kw159240@my.stchas.edu::053bac18-c431-4737-af0d-187e10a7cc73" providerId="AD" clId="Web-{FFE124B3-021E-86A9-B3D7-B8C8E0AFE726}" dt="2023-06-22T22:03:30.617" v="36" actId="20577"/>
          <ac:spMkLst>
            <pc:docMk/>
            <pc:sldMk cId="2379699190" sldId="266"/>
            <ac:spMk id="3" creationId="{DEEEDBDC-70A6-9D02-C8AD-0B180B39A0B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phldr="0"/>
      <dgm:spPr/>
      <dgm:t>
        <a:bodyPr/>
        <a:lstStyle/>
        <a:p>
          <a:pPr rtl="0">
            <a:lnSpc>
              <a:spcPct val="100000"/>
            </a:lnSpc>
          </a:pPr>
          <a:r>
            <a:rPr lang="en-US" dirty="0">
              <a:latin typeface="Gill Sans MT" panose="020B0502020104020203"/>
            </a:rPr>
            <a:t>A Login system that remembers a user's YouTube name and password</a:t>
          </a:r>
          <a:endParaRPr lang="en-US" dirty="0"/>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phldr="0"/>
      <dgm:spPr/>
      <dgm:t>
        <a:bodyPr/>
        <a:lstStyle/>
        <a:p>
          <a:pPr rtl="0">
            <a:lnSpc>
              <a:spcPct val="100000"/>
            </a:lnSpc>
          </a:pPr>
          <a:r>
            <a:rPr lang="en-US" dirty="0">
              <a:latin typeface="Gill Sans MT" panose="020B0502020104020203"/>
            </a:rPr>
            <a:t>A date filter</a:t>
          </a:r>
          <a:endParaRPr lang="en-US" dirty="0"/>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phldr="0"/>
      <dgm:spPr/>
      <dgm:t>
        <a:bodyPr/>
        <a:lstStyle/>
        <a:p>
          <a:pPr rtl="0">
            <a:lnSpc>
              <a:spcPct val="100000"/>
            </a:lnSpc>
          </a:pPr>
          <a:r>
            <a:rPr lang="en-US" dirty="0">
              <a:latin typeface="Gill Sans MT" panose="020B0502020104020203"/>
            </a:rPr>
            <a:t>Geographic filer (Country and state/province specific)</a:t>
          </a:r>
          <a:endParaRPr lang="en-US" dirty="0"/>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45BFB47F-40F7-4E16-A00D-872BC8F599E2}">
      <dgm:prSet phldr="0"/>
      <dgm:spPr/>
      <dgm:t>
        <a:bodyPr/>
        <a:lstStyle/>
        <a:p>
          <a:pPr rtl="0">
            <a:lnSpc>
              <a:spcPct val="100000"/>
            </a:lnSpc>
          </a:pPr>
          <a:r>
            <a:rPr lang="en-US" dirty="0">
              <a:latin typeface="Gill Sans MT" panose="020B0502020104020203"/>
            </a:rPr>
            <a:t>Playback location</a:t>
          </a:r>
        </a:p>
      </dgm:t>
    </dgm:pt>
    <dgm:pt modelId="{74F6FBED-B45F-40CA-AC0D-910EBB09A7B5}" type="parTrans" cxnId="{283644F4-343F-4156-A4CD-AC6BDE623430}">
      <dgm:prSet/>
      <dgm:spPr/>
    </dgm:pt>
    <dgm:pt modelId="{21F54B23-1C69-4934-B5BF-7FB83187B539}" type="sibTrans" cxnId="{283644F4-343F-4156-A4CD-AC6BDE623430}">
      <dgm:prSet/>
      <dgm:spPr/>
    </dgm:pt>
    <dgm:pt modelId="{54428808-FE32-4624-B441-DAECB731169A}">
      <dgm:prSet phldr="0"/>
      <dgm:spPr/>
      <dgm:t>
        <a:bodyPr/>
        <a:lstStyle/>
        <a:p>
          <a:pPr rtl="0"/>
          <a:r>
            <a:rPr lang="en-US" dirty="0">
              <a:latin typeface="Gill Sans MT" panose="020B0502020104020203"/>
            </a:rPr>
            <a:t>Device or OS Specific</a:t>
          </a:r>
        </a:p>
      </dgm:t>
    </dgm:pt>
    <dgm:pt modelId="{49CEED6D-1BD5-4CAD-829E-DBA7895E9F63}" type="parTrans" cxnId="{7ADE2D55-AAD8-4D73-B445-D2E256B40C0D}">
      <dgm:prSet/>
      <dgm:spPr/>
    </dgm:pt>
    <dgm:pt modelId="{B8B44A31-43B3-4F18-8C3C-04E3544DC89F}" type="sibTrans" cxnId="{7ADE2D55-AAD8-4D73-B445-D2E256B40C0D}">
      <dgm:prSet/>
      <dgm:spPr/>
    </dgm:pt>
    <dgm:pt modelId="{7BCDB4B2-3DAC-43B8-81B7-6AF3418D146B}">
      <dgm:prSet phldr="0"/>
      <dgm:spPr/>
      <dgm:t>
        <a:bodyPr/>
        <a:lstStyle/>
        <a:p>
          <a:pPr rtl="0"/>
          <a:r>
            <a:rPr lang="en-US" dirty="0">
              <a:latin typeface="Gill Sans MT" panose="020B0502020104020203"/>
            </a:rPr>
            <a:t>Social Media (Twitter, Facebook, etc)</a:t>
          </a:r>
          <a:endParaRPr lang="en-US" dirty="0"/>
        </a:p>
      </dgm:t>
    </dgm:pt>
    <dgm:pt modelId="{7D72FD2B-09BE-454C-952C-DDACFDE57E9F}" type="parTrans" cxnId="{D0EA1AF0-8F8D-453C-B940-DABABDEF96A4}">
      <dgm:prSet/>
      <dgm:spPr/>
    </dgm:pt>
    <dgm:pt modelId="{6B90F7A5-A91F-47FC-B15A-E8488399A0DB}" type="sibTrans" cxnId="{D0EA1AF0-8F8D-453C-B940-DABABDEF96A4}">
      <dgm:prSet/>
      <dgm:spPr/>
    </dgm:pt>
    <dgm:pt modelId="{3AEFD33A-522A-428F-B056-8B447C24839A}">
      <dgm:prSet phldr="0"/>
      <dgm:spPr/>
      <dgm:t>
        <a:bodyPr/>
        <a:lstStyle/>
        <a:p>
          <a:pPr rtl="0"/>
          <a:r>
            <a:rPr lang="en-US" dirty="0">
              <a:latin typeface="Gill Sans MT" panose="020B0502020104020203"/>
            </a:rPr>
            <a:t>Traffic Source</a:t>
          </a:r>
        </a:p>
      </dgm:t>
    </dgm:pt>
    <dgm:pt modelId="{BFBEAA96-0825-49BE-A67A-39C97F6336CC}" type="parTrans" cxnId="{166185C5-7CAE-4CDD-9D49-8F96B3950247}">
      <dgm:prSet/>
      <dgm:spPr/>
    </dgm:pt>
    <dgm:pt modelId="{17FC2C2C-8923-4F40-931B-67BE9A4F8D5E}" type="sibTrans" cxnId="{166185C5-7CAE-4CDD-9D49-8F96B3950247}">
      <dgm:prSet/>
      <dgm:spPr/>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dgm:spPr/>
    </dgm:pt>
    <dgm:pt modelId="{95DE6538-27BD-44AF-A1A8-CA8F6B10FDD2}" type="pres">
      <dgm:prSet presAssocID="{0BEF68B8-1228-47BB-83B5-7B9CD1E3F84E}" presName="text_2" presStyleLbl="node1" presStyleIdx="1" presStyleCnt="7">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7"/>
      <dgm:spPr/>
    </dgm:pt>
    <dgm:pt modelId="{E131CE4A-9776-44F4-BC03-867682E21374}" type="pres">
      <dgm:prSet presAssocID="{5605D28D-2CE6-4513-8566-952984E21E14}" presName="text_3" presStyleLbl="node1" presStyleIdx="2" presStyleCnt="7">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7"/>
      <dgm:spPr/>
    </dgm:pt>
    <dgm:pt modelId="{88A438C3-C4CC-48E7-B476-B8EB23DBD48F}" type="pres">
      <dgm:prSet presAssocID="{45BFB47F-40F7-4E16-A00D-872BC8F599E2}" presName="text_4" presStyleLbl="node1" presStyleIdx="3" presStyleCnt="7">
        <dgm:presLayoutVars>
          <dgm:bulletEnabled val="1"/>
        </dgm:presLayoutVars>
      </dgm:prSet>
      <dgm:spPr/>
    </dgm:pt>
    <dgm:pt modelId="{7094E1CD-A2E1-45DA-843B-081804AEDED5}" type="pres">
      <dgm:prSet presAssocID="{45BFB47F-40F7-4E16-A00D-872BC8F599E2}" presName="accent_4" presStyleCnt="0"/>
      <dgm:spPr/>
    </dgm:pt>
    <dgm:pt modelId="{14BA2102-71C1-4DB8-B1FC-0941ABCB0C90}" type="pres">
      <dgm:prSet presAssocID="{45BFB47F-40F7-4E16-A00D-872BC8F599E2}" presName="accentRepeatNode" presStyleLbl="solidFgAcc1" presStyleIdx="3" presStyleCnt="7"/>
      <dgm:spPr/>
    </dgm:pt>
    <dgm:pt modelId="{DA9CD89D-57D4-4F98-B5F9-1B6F92C16891}" type="pres">
      <dgm:prSet presAssocID="{54428808-FE32-4624-B441-DAECB731169A}" presName="text_5" presStyleLbl="node1" presStyleIdx="4" presStyleCnt="7">
        <dgm:presLayoutVars>
          <dgm:bulletEnabled val="1"/>
        </dgm:presLayoutVars>
      </dgm:prSet>
      <dgm:spPr/>
    </dgm:pt>
    <dgm:pt modelId="{F6781071-4E5D-430B-BB69-4CD8EC8C9C66}" type="pres">
      <dgm:prSet presAssocID="{54428808-FE32-4624-B441-DAECB731169A}" presName="accent_5" presStyleCnt="0"/>
      <dgm:spPr/>
    </dgm:pt>
    <dgm:pt modelId="{D308F564-CCE6-425A-9231-85CE9E6C9E26}" type="pres">
      <dgm:prSet presAssocID="{54428808-FE32-4624-B441-DAECB731169A}" presName="accentRepeatNode" presStyleLbl="solidFgAcc1" presStyleIdx="4" presStyleCnt="7"/>
      <dgm:spPr/>
    </dgm:pt>
    <dgm:pt modelId="{6D3B6BED-8F2F-4F42-826C-57CE94682B7C}" type="pres">
      <dgm:prSet presAssocID="{7BCDB4B2-3DAC-43B8-81B7-6AF3418D146B}" presName="text_6" presStyleLbl="node1" presStyleIdx="5" presStyleCnt="7">
        <dgm:presLayoutVars>
          <dgm:bulletEnabled val="1"/>
        </dgm:presLayoutVars>
      </dgm:prSet>
      <dgm:spPr/>
    </dgm:pt>
    <dgm:pt modelId="{F5AFC7DF-6306-4877-91CD-2BE6CD725842}" type="pres">
      <dgm:prSet presAssocID="{7BCDB4B2-3DAC-43B8-81B7-6AF3418D146B}" presName="accent_6" presStyleCnt="0"/>
      <dgm:spPr/>
    </dgm:pt>
    <dgm:pt modelId="{7F3C6437-A183-4E72-B927-7F60F60D49B3}" type="pres">
      <dgm:prSet presAssocID="{7BCDB4B2-3DAC-43B8-81B7-6AF3418D146B}" presName="accentRepeatNode" presStyleLbl="solidFgAcc1" presStyleIdx="5" presStyleCnt="7"/>
      <dgm:spPr/>
    </dgm:pt>
    <dgm:pt modelId="{FF616575-BB19-44E9-9EF5-2E113E74CADB}" type="pres">
      <dgm:prSet presAssocID="{3AEFD33A-522A-428F-B056-8B447C24839A}" presName="text_7" presStyleLbl="node1" presStyleIdx="6" presStyleCnt="7">
        <dgm:presLayoutVars>
          <dgm:bulletEnabled val="1"/>
        </dgm:presLayoutVars>
      </dgm:prSet>
      <dgm:spPr/>
    </dgm:pt>
    <dgm:pt modelId="{C526D1CF-021A-4CFC-B49D-203712664334}" type="pres">
      <dgm:prSet presAssocID="{3AEFD33A-522A-428F-B056-8B447C24839A}" presName="accent_7" presStyleCnt="0"/>
      <dgm:spPr/>
    </dgm:pt>
    <dgm:pt modelId="{C7EA98CD-C5DF-4BDF-8400-BA9EBA74A672}" type="pres">
      <dgm:prSet presAssocID="{3AEFD33A-522A-428F-B056-8B447C24839A}" presName="accentRepeatNode" presStyleLbl="solidFgAcc1" presStyleIdx="6" presStyleCnt="7"/>
      <dgm:spPr/>
    </dgm:pt>
  </dgm:ptLst>
  <dgm:cxnLst>
    <dgm:cxn modelId="{0BA68406-D57B-4194-A913-3AD1C2441C2E}" type="presOf" srcId="{45BFB47F-40F7-4E16-A00D-872BC8F599E2}" destId="{88A438C3-C4CC-48E7-B476-B8EB23DBD48F}" srcOrd="0" destOrd="0" presId="urn:microsoft.com/office/officeart/2008/layout/VerticalCurvedList"/>
    <dgm:cxn modelId="{EC05D25D-B383-4420-9D0A-08A2D83B3B3C}" type="presOf" srcId="{7BCDB4B2-3DAC-43B8-81B7-6AF3418D146B}" destId="{6D3B6BED-8F2F-4F42-826C-57CE94682B7C}"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4F1A6047-E128-4E3D-86CD-C6F7E3FA8910}" type="presOf" srcId="{CA077D98-8478-47EA-B6A9-99ACE60C64D4}" destId="{D79B43FC-100B-4A0D-A4D5-0D2D04B99064}" srcOrd="0" destOrd="0" presId="urn:microsoft.com/office/officeart/2008/layout/VerticalCurvedList"/>
    <dgm:cxn modelId="{7ADE2D55-AAD8-4D73-B445-D2E256B40C0D}" srcId="{7E5AA53B-3EEE-4DE4-BB81-9044890C2946}" destId="{54428808-FE32-4624-B441-DAECB731169A}" srcOrd="4" destOrd="0" parTransId="{49CEED6D-1BD5-4CAD-829E-DBA7895E9F63}" sibTransId="{B8B44A31-43B3-4F18-8C3C-04E3544DC89F}"/>
    <dgm:cxn modelId="{6171B27B-9CCF-4A53-99CA-6D350B9336B6}"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166185C5-7CAE-4CDD-9D49-8F96B3950247}" srcId="{7E5AA53B-3EEE-4DE4-BB81-9044890C2946}" destId="{3AEFD33A-522A-428F-B056-8B447C24839A}" srcOrd="6" destOrd="0" parTransId="{BFBEAA96-0825-49BE-A67A-39C97F6336CC}" sibTransId="{17FC2C2C-8923-4F40-931B-67BE9A4F8D5E}"/>
    <dgm:cxn modelId="{4213DCD4-67AC-4C49-BE63-EFD4E9255F96}" type="presOf" srcId="{54428808-FE32-4624-B441-DAECB731169A}" destId="{DA9CD89D-57D4-4F98-B5F9-1B6F92C16891}" srcOrd="0" destOrd="0" presId="urn:microsoft.com/office/officeart/2008/layout/VerticalCurvedList"/>
    <dgm:cxn modelId="{27BB17DD-85E3-47FB-A21B-1930C45680CD}" type="presOf" srcId="{0BEF68B8-1228-47BB-83B5-7B9CD1E3F84E}" destId="{95DE6538-27BD-44AF-A1A8-CA8F6B10FDD2}" srcOrd="0" destOrd="0" presId="urn:microsoft.com/office/officeart/2008/layout/VerticalCurvedList"/>
    <dgm:cxn modelId="{BEC92FE4-8652-4194-ADAF-C77C4EDF16E8}" type="presOf" srcId="{3AEFD33A-522A-428F-B056-8B447C24839A}" destId="{FF616575-BB19-44E9-9EF5-2E113E74CADB}" srcOrd="0" destOrd="0" presId="urn:microsoft.com/office/officeart/2008/layout/VerticalCurvedList"/>
    <dgm:cxn modelId="{9E4265E6-3322-43A9-BB6E-BFDB0B0F2BD7}" type="presOf" srcId="{6750AC01-D39D-4F3A-9DC8-2A211EE986A2}" destId="{58319267-C71E-43C9-94E1-827D0616C7A7}" srcOrd="0" destOrd="0" presId="urn:microsoft.com/office/officeart/2008/layout/VerticalCurvedList"/>
    <dgm:cxn modelId="{D0EA1AF0-8F8D-453C-B940-DABABDEF96A4}" srcId="{7E5AA53B-3EEE-4DE4-BB81-9044890C2946}" destId="{7BCDB4B2-3DAC-43B8-81B7-6AF3418D146B}" srcOrd="5" destOrd="0" parTransId="{7D72FD2B-09BE-454C-952C-DDACFDE57E9F}" sibTransId="{6B90F7A5-A91F-47FC-B15A-E8488399A0DB}"/>
    <dgm:cxn modelId="{283644F4-343F-4156-A4CD-AC6BDE623430}" srcId="{7E5AA53B-3EEE-4DE4-BB81-9044890C2946}" destId="{45BFB47F-40F7-4E16-A00D-872BC8F599E2}" srcOrd="3" destOrd="0" parTransId="{74F6FBED-B45F-40CA-AC0D-910EBB09A7B5}" sibTransId="{21F54B23-1C69-4934-B5BF-7FB83187B539}"/>
    <dgm:cxn modelId="{873028FE-849F-46E9-84F0-293D3DBB4F6A}" type="presParOf" srcId="{57806726-6E60-4ACC-9C1C-7DF9CC365A10}" destId="{90561C55-3C6E-4D53-85E1-2C50BCDDA392}" srcOrd="0" destOrd="0" presId="urn:microsoft.com/office/officeart/2008/layout/VerticalCurvedList"/>
    <dgm:cxn modelId="{153AD93B-29C4-49E9-B23F-8E5D11CECA59}" type="presParOf" srcId="{90561C55-3C6E-4D53-85E1-2C50BCDDA392}" destId="{B6CD42EC-5AD4-4004-AE5B-47EDA668DAA8}" srcOrd="0" destOrd="0" presId="urn:microsoft.com/office/officeart/2008/layout/VerticalCurvedList"/>
    <dgm:cxn modelId="{FAB425DA-4670-464B-9954-305FFAB1E46D}" type="presParOf" srcId="{B6CD42EC-5AD4-4004-AE5B-47EDA668DAA8}" destId="{963B8EE3-40CC-4A0A-B420-D0BF920973CE}" srcOrd="0" destOrd="0" presId="urn:microsoft.com/office/officeart/2008/layout/VerticalCurvedList"/>
    <dgm:cxn modelId="{F3F5F791-796C-4939-B3C2-F3753BD7BB56}" type="presParOf" srcId="{B6CD42EC-5AD4-4004-AE5B-47EDA668DAA8}" destId="{D79B43FC-100B-4A0D-A4D5-0D2D04B99064}" srcOrd="1" destOrd="0" presId="urn:microsoft.com/office/officeart/2008/layout/VerticalCurvedList"/>
    <dgm:cxn modelId="{33A4DC66-9353-454E-9E61-20959940FDA0}" type="presParOf" srcId="{B6CD42EC-5AD4-4004-AE5B-47EDA668DAA8}" destId="{3CAD8DA1-8D53-445C-ACE8-D8449E4F0F55}" srcOrd="2" destOrd="0" presId="urn:microsoft.com/office/officeart/2008/layout/VerticalCurvedList"/>
    <dgm:cxn modelId="{A04BB7A0-252F-40BA-8131-EBCBE1BF1111}" type="presParOf" srcId="{B6CD42EC-5AD4-4004-AE5B-47EDA668DAA8}" destId="{429CABD1-4116-474B-81BF-735E2CA9DD00}" srcOrd="3" destOrd="0" presId="urn:microsoft.com/office/officeart/2008/layout/VerticalCurvedList"/>
    <dgm:cxn modelId="{2A0CA106-3FC5-4D8F-B0CD-5A678F28A10A}" type="presParOf" srcId="{90561C55-3C6E-4D53-85E1-2C50BCDDA392}" destId="{58319267-C71E-43C9-94E1-827D0616C7A7}" srcOrd="1" destOrd="0" presId="urn:microsoft.com/office/officeart/2008/layout/VerticalCurvedList"/>
    <dgm:cxn modelId="{AE8FE2C0-1B73-4700-B758-082AFDAF0B69}" type="presParOf" srcId="{90561C55-3C6E-4D53-85E1-2C50BCDDA392}" destId="{79F9B8A9-2412-4B74-84A9-69422DB81CDC}" srcOrd="2" destOrd="0" presId="urn:microsoft.com/office/officeart/2008/layout/VerticalCurvedList"/>
    <dgm:cxn modelId="{2946739C-9764-462F-BBF6-6AC66BE08E22}" type="presParOf" srcId="{79F9B8A9-2412-4B74-84A9-69422DB81CDC}" destId="{07CB3071-D555-47DA-A36A-69EB91531FD8}" srcOrd="0" destOrd="0" presId="urn:microsoft.com/office/officeart/2008/layout/VerticalCurvedList"/>
    <dgm:cxn modelId="{6538D667-1616-4F16-BAA6-F6C10C9FAA0A}" type="presParOf" srcId="{90561C55-3C6E-4D53-85E1-2C50BCDDA392}" destId="{95DE6538-27BD-44AF-A1A8-CA8F6B10FDD2}" srcOrd="3" destOrd="0" presId="urn:microsoft.com/office/officeart/2008/layout/VerticalCurvedList"/>
    <dgm:cxn modelId="{F469D212-4B41-46E9-80D1-49DF427A9EBF}" type="presParOf" srcId="{90561C55-3C6E-4D53-85E1-2C50BCDDA392}" destId="{312BDEE8-85BD-4F02-B35B-2CC8E701C98B}" srcOrd="4" destOrd="0" presId="urn:microsoft.com/office/officeart/2008/layout/VerticalCurvedList"/>
    <dgm:cxn modelId="{F241872C-8A64-4CB4-A70F-2925BCB45E68}" type="presParOf" srcId="{312BDEE8-85BD-4F02-B35B-2CC8E701C98B}" destId="{3F8116AC-FAC3-4E95-9865-93CCFEB191B9}" srcOrd="0" destOrd="0" presId="urn:microsoft.com/office/officeart/2008/layout/VerticalCurvedList"/>
    <dgm:cxn modelId="{8AF21543-262B-44A5-9D0A-CB9C2644FCA3}" type="presParOf" srcId="{90561C55-3C6E-4D53-85E1-2C50BCDDA392}" destId="{E131CE4A-9776-44F4-BC03-867682E21374}" srcOrd="5" destOrd="0" presId="urn:microsoft.com/office/officeart/2008/layout/VerticalCurvedList"/>
    <dgm:cxn modelId="{72EF882A-82C0-4435-839E-C9CEC1578E3A}" type="presParOf" srcId="{90561C55-3C6E-4D53-85E1-2C50BCDDA392}" destId="{AC9A216A-8375-48F9-A4E6-8E0B64C0209B}" srcOrd="6" destOrd="0" presId="urn:microsoft.com/office/officeart/2008/layout/VerticalCurvedList"/>
    <dgm:cxn modelId="{30FEF441-4921-4112-AB37-C654F45018DD}" type="presParOf" srcId="{AC9A216A-8375-48F9-A4E6-8E0B64C0209B}" destId="{A965097E-32F1-4AB8-8C4E-2814A7596B2F}" srcOrd="0" destOrd="0" presId="urn:microsoft.com/office/officeart/2008/layout/VerticalCurvedList"/>
    <dgm:cxn modelId="{7BC3554F-4ECD-441B-A925-16B26744686C}" type="presParOf" srcId="{90561C55-3C6E-4D53-85E1-2C50BCDDA392}" destId="{88A438C3-C4CC-48E7-B476-B8EB23DBD48F}" srcOrd="7" destOrd="0" presId="urn:microsoft.com/office/officeart/2008/layout/VerticalCurvedList"/>
    <dgm:cxn modelId="{B3A13A17-2482-4551-9305-4F117DD0D01E}" type="presParOf" srcId="{90561C55-3C6E-4D53-85E1-2C50BCDDA392}" destId="{7094E1CD-A2E1-45DA-843B-081804AEDED5}" srcOrd="8" destOrd="0" presId="urn:microsoft.com/office/officeart/2008/layout/VerticalCurvedList"/>
    <dgm:cxn modelId="{A20B2852-2A9E-417D-B8AD-DC4117734C4D}" type="presParOf" srcId="{7094E1CD-A2E1-45DA-843B-081804AEDED5}" destId="{14BA2102-71C1-4DB8-B1FC-0941ABCB0C90}" srcOrd="0" destOrd="0" presId="urn:microsoft.com/office/officeart/2008/layout/VerticalCurvedList"/>
    <dgm:cxn modelId="{1D1354B9-5F26-4D06-A054-2A7EE2A3D578}" type="presParOf" srcId="{90561C55-3C6E-4D53-85E1-2C50BCDDA392}" destId="{DA9CD89D-57D4-4F98-B5F9-1B6F92C16891}" srcOrd="9" destOrd="0" presId="urn:microsoft.com/office/officeart/2008/layout/VerticalCurvedList"/>
    <dgm:cxn modelId="{72F0F504-2624-4E0A-BB6A-C568C96F747B}" type="presParOf" srcId="{90561C55-3C6E-4D53-85E1-2C50BCDDA392}" destId="{F6781071-4E5D-430B-BB69-4CD8EC8C9C66}" srcOrd="10" destOrd="0" presId="urn:microsoft.com/office/officeart/2008/layout/VerticalCurvedList"/>
    <dgm:cxn modelId="{8AB246EF-D02A-45D6-8336-E4294076EAD3}" type="presParOf" srcId="{F6781071-4E5D-430B-BB69-4CD8EC8C9C66}" destId="{D308F564-CCE6-425A-9231-85CE9E6C9E26}" srcOrd="0" destOrd="0" presId="urn:microsoft.com/office/officeart/2008/layout/VerticalCurvedList"/>
    <dgm:cxn modelId="{64823DDD-A7DB-4D00-8F42-3FD7CE8E5869}" type="presParOf" srcId="{90561C55-3C6E-4D53-85E1-2C50BCDDA392}" destId="{6D3B6BED-8F2F-4F42-826C-57CE94682B7C}" srcOrd="11" destOrd="0" presId="urn:microsoft.com/office/officeart/2008/layout/VerticalCurvedList"/>
    <dgm:cxn modelId="{A188C5F7-ECC9-4F10-9331-B6FC4038241F}" type="presParOf" srcId="{90561C55-3C6E-4D53-85E1-2C50BCDDA392}" destId="{F5AFC7DF-6306-4877-91CD-2BE6CD725842}" srcOrd="12" destOrd="0" presId="urn:microsoft.com/office/officeart/2008/layout/VerticalCurvedList"/>
    <dgm:cxn modelId="{E02F3B42-CF82-4694-AD40-9CD55577FC5A}" type="presParOf" srcId="{F5AFC7DF-6306-4877-91CD-2BE6CD725842}" destId="{7F3C6437-A183-4E72-B927-7F60F60D49B3}" srcOrd="0" destOrd="0" presId="urn:microsoft.com/office/officeart/2008/layout/VerticalCurvedList"/>
    <dgm:cxn modelId="{5D8F0D2C-0288-47F8-B82F-844E5D0809A9}" type="presParOf" srcId="{90561C55-3C6E-4D53-85E1-2C50BCDDA392}" destId="{FF616575-BB19-44E9-9EF5-2E113E74CADB}" srcOrd="13" destOrd="0" presId="urn:microsoft.com/office/officeart/2008/layout/VerticalCurvedList"/>
    <dgm:cxn modelId="{69C06E01-7D45-4E53-B231-DB61FA14F11D}" type="presParOf" srcId="{90561C55-3C6E-4D53-85E1-2C50BCDDA392}" destId="{C526D1CF-021A-4CFC-B49D-203712664334}" srcOrd="14" destOrd="0" presId="urn:microsoft.com/office/officeart/2008/layout/VerticalCurvedList"/>
    <dgm:cxn modelId="{C2FCEC08-F5BB-4CD5-95F4-01955EFCD2D4}" type="presParOf" srcId="{C526D1CF-021A-4CFC-B49D-203712664334}" destId="{C7EA98CD-C5DF-4BDF-8400-BA9EBA74A67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250300" y="162016"/>
          <a:ext cx="6556659"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rtl="0">
            <a:lnSpc>
              <a:spcPct val="100000"/>
            </a:lnSpc>
            <a:spcBef>
              <a:spcPct val="0"/>
            </a:spcBef>
            <a:spcAft>
              <a:spcPct val="35000"/>
            </a:spcAft>
            <a:buNone/>
          </a:pPr>
          <a:r>
            <a:rPr lang="en-US" sz="1600" kern="1200" dirty="0">
              <a:latin typeface="Gill Sans MT" panose="020B0502020104020203"/>
            </a:rPr>
            <a:t>A Login system that remembers a user's YouTube name and password</a:t>
          </a:r>
          <a:endParaRPr lang="en-US" sz="1600" kern="1200" dirty="0"/>
        </a:p>
      </dsp:txBody>
      <dsp:txXfrm>
        <a:off x="250300" y="162016"/>
        <a:ext cx="6556659" cy="323890"/>
      </dsp:txXfrm>
    </dsp:sp>
    <dsp:sp modelId="{07CB3071-D555-47DA-A36A-69EB91531FD8}">
      <dsp:nvSpPr>
        <dsp:cNvPr id="0" name=""/>
        <dsp:cNvSpPr/>
      </dsp:nvSpPr>
      <dsp:spPr>
        <a:xfrm>
          <a:off x="47868" y="121530"/>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543612" y="648137"/>
          <a:ext cx="6263347"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rtl="0">
            <a:lnSpc>
              <a:spcPct val="100000"/>
            </a:lnSpc>
            <a:spcBef>
              <a:spcPct val="0"/>
            </a:spcBef>
            <a:spcAft>
              <a:spcPct val="35000"/>
            </a:spcAft>
            <a:buNone/>
          </a:pPr>
          <a:r>
            <a:rPr lang="en-US" sz="1600" kern="1200" dirty="0">
              <a:latin typeface="Gill Sans MT" panose="020B0502020104020203"/>
            </a:rPr>
            <a:t>A date filter</a:t>
          </a:r>
          <a:endParaRPr lang="en-US" sz="1600" kern="1200" dirty="0"/>
        </a:p>
      </dsp:txBody>
      <dsp:txXfrm>
        <a:off x="543612" y="648137"/>
        <a:ext cx="6263347" cy="323890"/>
      </dsp:txXfrm>
    </dsp:sp>
    <dsp:sp modelId="{3F8116AC-FAC3-4E95-9865-93CCFEB191B9}">
      <dsp:nvSpPr>
        <dsp:cNvPr id="0" name=""/>
        <dsp:cNvSpPr/>
      </dsp:nvSpPr>
      <dsp:spPr>
        <a:xfrm>
          <a:off x="341180" y="607651"/>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04345" y="1133902"/>
          <a:ext cx="6102613"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rtl="0">
            <a:lnSpc>
              <a:spcPct val="100000"/>
            </a:lnSpc>
            <a:spcBef>
              <a:spcPct val="0"/>
            </a:spcBef>
            <a:spcAft>
              <a:spcPct val="35000"/>
            </a:spcAft>
            <a:buNone/>
          </a:pPr>
          <a:r>
            <a:rPr lang="en-US" sz="1600" kern="1200" dirty="0">
              <a:latin typeface="Gill Sans MT" panose="020B0502020104020203"/>
            </a:rPr>
            <a:t>Geographic filer (Country and state/province specific)</a:t>
          </a:r>
          <a:endParaRPr lang="en-US" sz="1600" kern="1200" dirty="0"/>
        </a:p>
      </dsp:txBody>
      <dsp:txXfrm>
        <a:off x="704345" y="1133902"/>
        <a:ext cx="6102613" cy="323890"/>
      </dsp:txXfrm>
    </dsp:sp>
    <dsp:sp modelId="{A965097E-32F1-4AB8-8C4E-2814A7596B2F}">
      <dsp:nvSpPr>
        <dsp:cNvPr id="0" name=""/>
        <dsp:cNvSpPr/>
      </dsp:nvSpPr>
      <dsp:spPr>
        <a:xfrm>
          <a:off x="501914" y="1093416"/>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A438C3-C4CC-48E7-B476-B8EB23DBD48F}">
      <dsp:nvSpPr>
        <dsp:cNvPr id="0" name=""/>
        <dsp:cNvSpPr/>
      </dsp:nvSpPr>
      <dsp:spPr>
        <a:xfrm>
          <a:off x="755666" y="1620023"/>
          <a:ext cx="6051292"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rtl="0">
            <a:lnSpc>
              <a:spcPct val="100000"/>
            </a:lnSpc>
            <a:spcBef>
              <a:spcPct val="0"/>
            </a:spcBef>
            <a:spcAft>
              <a:spcPct val="35000"/>
            </a:spcAft>
            <a:buNone/>
          </a:pPr>
          <a:r>
            <a:rPr lang="en-US" sz="1600" kern="1200" dirty="0">
              <a:latin typeface="Gill Sans MT" panose="020B0502020104020203"/>
            </a:rPr>
            <a:t>Playback location</a:t>
          </a:r>
        </a:p>
      </dsp:txBody>
      <dsp:txXfrm>
        <a:off x="755666" y="1620023"/>
        <a:ext cx="6051292" cy="323890"/>
      </dsp:txXfrm>
    </dsp:sp>
    <dsp:sp modelId="{14BA2102-71C1-4DB8-B1FC-0941ABCB0C90}">
      <dsp:nvSpPr>
        <dsp:cNvPr id="0" name=""/>
        <dsp:cNvSpPr/>
      </dsp:nvSpPr>
      <dsp:spPr>
        <a:xfrm>
          <a:off x="553234" y="1579537"/>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A9CD89D-57D4-4F98-B5F9-1B6F92C16891}">
      <dsp:nvSpPr>
        <dsp:cNvPr id="0" name=""/>
        <dsp:cNvSpPr/>
      </dsp:nvSpPr>
      <dsp:spPr>
        <a:xfrm>
          <a:off x="704345" y="2106144"/>
          <a:ext cx="6102613"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Gill Sans MT" panose="020B0502020104020203"/>
            </a:rPr>
            <a:t>Device or OS Specific</a:t>
          </a:r>
        </a:p>
      </dsp:txBody>
      <dsp:txXfrm>
        <a:off x="704345" y="2106144"/>
        <a:ext cx="6102613" cy="323890"/>
      </dsp:txXfrm>
    </dsp:sp>
    <dsp:sp modelId="{D308F564-CCE6-425A-9231-85CE9E6C9E26}">
      <dsp:nvSpPr>
        <dsp:cNvPr id="0" name=""/>
        <dsp:cNvSpPr/>
      </dsp:nvSpPr>
      <dsp:spPr>
        <a:xfrm>
          <a:off x="501914" y="2065658"/>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D3B6BED-8F2F-4F42-826C-57CE94682B7C}">
      <dsp:nvSpPr>
        <dsp:cNvPr id="0" name=""/>
        <dsp:cNvSpPr/>
      </dsp:nvSpPr>
      <dsp:spPr>
        <a:xfrm>
          <a:off x="543612" y="2591909"/>
          <a:ext cx="6263347"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Gill Sans MT" panose="020B0502020104020203"/>
            </a:rPr>
            <a:t>Social Media (Twitter, Facebook, etc)</a:t>
          </a:r>
          <a:endParaRPr lang="en-US" sz="1600" kern="1200" dirty="0"/>
        </a:p>
      </dsp:txBody>
      <dsp:txXfrm>
        <a:off x="543612" y="2591909"/>
        <a:ext cx="6263347" cy="323890"/>
      </dsp:txXfrm>
    </dsp:sp>
    <dsp:sp modelId="{7F3C6437-A183-4E72-B927-7F60F60D49B3}">
      <dsp:nvSpPr>
        <dsp:cNvPr id="0" name=""/>
        <dsp:cNvSpPr/>
      </dsp:nvSpPr>
      <dsp:spPr>
        <a:xfrm>
          <a:off x="341180" y="2551423"/>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F616575-BB19-44E9-9EF5-2E113E74CADB}">
      <dsp:nvSpPr>
        <dsp:cNvPr id="0" name=""/>
        <dsp:cNvSpPr/>
      </dsp:nvSpPr>
      <dsp:spPr>
        <a:xfrm>
          <a:off x="250300" y="3078030"/>
          <a:ext cx="6556659" cy="323890"/>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Gill Sans MT" panose="020B0502020104020203"/>
            </a:rPr>
            <a:t>Traffic Source</a:t>
          </a:r>
        </a:p>
      </dsp:txBody>
      <dsp:txXfrm>
        <a:off x="250300" y="3078030"/>
        <a:ext cx="6556659" cy="323890"/>
      </dsp:txXfrm>
    </dsp:sp>
    <dsp:sp modelId="{C7EA98CD-C5DF-4BDF-8400-BA9EBA74A672}">
      <dsp:nvSpPr>
        <dsp:cNvPr id="0" name=""/>
        <dsp:cNvSpPr/>
      </dsp:nvSpPr>
      <dsp:spPr>
        <a:xfrm>
          <a:off x="47868" y="3037544"/>
          <a:ext cx="404863" cy="40486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6/23/2023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6/23/2023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291416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6/23/2023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7739E3CD-BBCC-B831-7BD2-F5ED22148E2A}"/>
              </a:ext>
            </a:extLst>
          </p:cNvPr>
          <p:cNvSpPr txBox="1"/>
          <p:nvPr userDrawn="1">
            <p:extLst>
              <p:ext uri="{1162E1C5-73C7-4A58-AE30-91384D911F3F}">
                <p184:classification xmlns:p184="http://schemas.microsoft.com/office/powerpoint/2018/4/main" val="ftr"/>
              </p:ext>
            </p:extLst>
          </p:nvPr>
        </p:nvSpPr>
        <p:spPr>
          <a:xfrm>
            <a:off x="5159375" y="6687820"/>
            <a:ext cx="1898650" cy="106680"/>
          </a:xfrm>
          <a:prstGeom prst="rect">
            <a:avLst/>
          </a:prstGeom>
        </p:spPr>
        <p:txBody>
          <a:bodyPr horzOverflow="overflow" lIns="0" tIns="0" rIns="0" bIns="0">
            <a:spAutoFit/>
          </a:bodyPr>
          <a:lstStyle/>
          <a:p>
            <a:pPr algn="l"/>
            <a:r>
              <a:rPr lang="en-US" sz="700">
                <a:solidFill>
                  <a:srgbClr val="C8C9C8"/>
                </a:solidFill>
                <a:latin typeface="Arial" panose="020B0604020202020204" pitchFamily="34" charset="0"/>
                <a:cs typeface="Arial" panose="020B0604020202020204" pitchFamily="34" charset="0"/>
              </a:rPr>
              <a:t>Restricted Information and Basic Personal Data</a:t>
            </a:r>
          </a:p>
        </p:txBody>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36889" y="2445489"/>
            <a:ext cx="10993549" cy="3021755"/>
          </a:xfrm>
        </p:spPr>
        <p:txBody>
          <a:bodyPr>
            <a:noAutofit/>
          </a:bodyPr>
          <a:lstStyle/>
          <a:p>
            <a:r>
              <a:rPr lang="en-US" sz="6000" err="1">
                <a:solidFill>
                  <a:schemeClr val="bg1"/>
                </a:solidFill>
              </a:rPr>
              <a:t>Y</a:t>
            </a:r>
            <a:r>
              <a:rPr lang="en-US" sz="4000" err="1">
                <a:solidFill>
                  <a:schemeClr val="bg1"/>
                </a:solidFill>
              </a:rPr>
              <a:t>ou</a:t>
            </a:r>
            <a:r>
              <a:rPr lang="en-US" sz="6000" err="1">
                <a:solidFill>
                  <a:schemeClr val="bg1"/>
                </a:solidFill>
              </a:rPr>
              <a:t>A</a:t>
            </a:r>
            <a:r>
              <a:rPr lang="en-US" sz="4000" err="1">
                <a:solidFill>
                  <a:schemeClr val="bg1"/>
                </a:solidFill>
              </a:rPr>
              <a:t>nalytics</a:t>
            </a:r>
            <a:endParaRPr lang="en-US" sz="400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r>
              <a:rPr lang="en-US" dirty="0">
                <a:solidFill>
                  <a:srgbClr val="7CEBFF"/>
                </a:solidFill>
              </a:rPr>
              <a:t>K.M.A.R.T. consulting</a:t>
            </a:r>
            <a:endParaRPr lang="en-US"/>
          </a:p>
          <a:p>
            <a:r>
              <a:rPr lang="en-US" b="1" dirty="0">
                <a:solidFill>
                  <a:schemeClr val="bg2"/>
                </a:solidFill>
              </a:rPr>
              <a:t>K</a:t>
            </a:r>
            <a:r>
              <a:rPr lang="en-US" sz="1200" dirty="0">
                <a:solidFill>
                  <a:schemeClr val="bg2"/>
                </a:solidFill>
              </a:rPr>
              <a:t>RISSY STICHNOTE,  </a:t>
            </a:r>
            <a:r>
              <a:rPr lang="en-US" b="1" dirty="0">
                <a:solidFill>
                  <a:schemeClr val="bg2"/>
                </a:solidFill>
              </a:rPr>
              <a:t>M</a:t>
            </a:r>
            <a:r>
              <a:rPr lang="en-US" sz="1200" dirty="0">
                <a:solidFill>
                  <a:schemeClr val="bg2"/>
                </a:solidFill>
              </a:rPr>
              <a:t>ORGAN COPELAND,  </a:t>
            </a:r>
            <a:r>
              <a:rPr lang="en-US" b="1" dirty="0">
                <a:solidFill>
                  <a:schemeClr val="bg2"/>
                </a:solidFill>
              </a:rPr>
              <a:t>A</a:t>
            </a:r>
            <a:r>
              <a:rPr lang="en-US" sz="1200" dirty="0">
                <a:solidFill>
                  <a:schemeClr val="bg2"/>
                </a:solidFill>
              </a:rPr>
              <a:t>USTIN MCCOWAN,  </a:t>
            </a:r>
            <a:r>
              <a:rPr lang="en-US" b="1" dirty="0">
                <a:solidFill>
                  <a:schemeClr val="bg2"/>
                </a:solidFill>
              </a:rPr>
              <a:t>R</a:t>
            </a:r>
            <a:r>
              <a:rPr lang="en-US" sz="1200" dirty="0">
                <a:solidFill>
                  <a:schemeClr val="bg2"/>
                </a:solidFill>
              </a:rPr>
              <a:t>AYMOND CHITAURO,  </a:t>
            </a:r>
            <a:r>
              <a:rPr lang="en-US" b="1" dirty="0">
                <a:solidFill>
                  <a:schemeClr val="bg2"/>
                </a:solidFill>
              </a:rPr>
              <a:t>T</a:t>
            </a:r>
            <a:r>
              <a:rPr lang="en-US" sz="1200" dirty="0">
                <a:solidFill>
                  <a:schemeClr val="bg2"/>
                </a:solidFill>
              </a:rPr>
              <a:t>YRONE BERRY</a:t>
            </a:r>
            <a:endParaRPr lang="en-US" dirty="0">
              <a:solidFill>
                <a:schemeClr val="bg2"/>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r>
              <a:rPr lang="en-US" dirty="0"/>
              <a:t>Future work</a:t>
            </a:r>
            <a:br>
              <a:rPr lang="en-US" dirty="0"/>
            </a:br>
            <a:r>
              <a:rPr lang="en-US" sz="1200" i="1" dirty="0"/>
              <a:t>KRISSY STICHNOTE, PROJECT MANAGER</a:t>
            </a: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961337641"/>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K.M.A.R.T. Consulting</a:t>
            </a:r>
          </a:p>
          <a:p>
            <a:pPr marL="285750" indent="-285750">
              <a:buFont typeface="Arial" panose="05020102010507070707" pitchFamily="18" charset="2"/>
              <a:buChar char="•"/>
            </a:pPr>
            <a:r>
              <a:rPr lang="en-US" b="1" dirty="0">
                <a:solidFill>
                  <a:schemeClr val="bg2"/>
                </a:solidFill>
              </a:rPr>
              <a:t>K</a:t>
            </a:r>
            <a:r>
              <a:rPr lang="en-US" sz="1200" dirty="0">
                <a:solidFill>
                  <a:schemeClr val="bg2"/>
                </a:solidFill>
              </a:rPr>
              <a:t>rissy </a:t>
            </a:r>
            <a:r>
              <a:rPr lang="en-US" sz="1200" err="1">
                <a:solidFill>
                  <a:schemeClr val="bg2"/>
                </a:solidFill>
              </a:rPr>
              <a:t>stichnote</a:t>
            </a:r>
            <a:endParaRPr lang="en-US" sz="1200">
              <a:solidFill>
                <a:schemeClr val="bg2"/>
              </a:solidFill>
            </a:endParaRPr>
          </a:p>
          <a:p>
            <a:pPr marL="285750" indent="-285750">
              <a:buFont typeface="Arial" panose="05020102010507070707" pitchFamily="18" charset="2"/>
              <a:buChar char="•"/>
            </a:pPr>
            <a:r>
              <a:rPr lang="en-US" b="1" dirty="0">
                <a:solidFill>
                  <a:schemeClr val="bg2"/>
                </a:solidFill>
              </a:rPr>
              <a:t>M</a:t>
            </a:r>
            <a:r>
              <a:rPr lang="en-US" sz="1200" dirty="0">
                <a:solidFill>
                  <a:schemeClr val="bg2"/>
                </a:solidFill>
              </a:rPr>
              <a:t>organ </a:t>
            </a:r>
            <a:r>
              <a:rPr lang="en-US" sz="1200" err="1">
                <a:solidFill>
                  <a:schemeClr val="bg2"/>
                </a:solidFill>
              </a:rPr>
              <a:t>copeland</a:t>
            </a:r>
            <a:endParaRPr lang="en-US" sz="1200">
              <a:solidFill>
                <a:schemeClr val="bg2"/>
              </a:solidFill>
            </a:endParaRPr>
          </a:p>
          <a:p>
            <a:pPr marL="285750" indent="-285750">
              <a:buFont typeface="Arial" panose="05020102010507070707" pitchFamily="18" charset="2"/>
              <a:buChar char="•"/>
            </a:pPr>
            <a:r>
              <a:rPr lang="en-US" b="1" dirty="0">
                <a:solidFill>
                  <a:schemeClr val="bg2"/>
                </a:solidFill>
              </a:rPr>
              <a:t>A</a:t>
            </a:r>
            <a:r>
              <a:rPr lang="en-US" sz="1200" dirty="0">
                <a:solidFill>
                  <a:schemeClr val="bg2"/>
                </a:solidFill>
              </a:rPr>
              <a:t>ustin </a:t>
            </a:r>
            <a:r>
              <a:rPr lang="en-US" sz="1200" err="1">
                <a:solidFill>
                  <a:schemeClr val="bg2"/>
                </a:solidFill>
              </a:rPr>
              <a:t>mccowan</a:t>
            </a:r>
            <a:endParaRPr lang="en-US" sz="1200">
              <a:solidFill>
                <a:schemeClr val="bg2"/>
              </a:solidFill>
            </a:endParaRPr>
          </a:p>
          <a:p>
            <a:pPr marL="285750" indent="-285750">
              <a:buFont typeface="Arial" panose="05020102010507070707" pitchFamily="18" charset="2"/>
              <a:buChar char="•"/>
            </a:pPr>
            <a:r>
              <a:rPr lang="en-US" b="1" dirty="0">
                <a:solidFill>
                  <a:schemeClr val="bg2"/>
                </a:solidFill>
              </a:rPr>
              <a:t>R</a:t>
            </a:r>
            <a:r>
              <a:rPr lang="en-US" sz="1200" dirty="0">
                <a:solidFill>
                  <a:schemeClr val="bg2"/>
                </a:solidFill>
              </a:rPr>
              <a:t>aymond </a:t>
            </a:r>
            <a:r>
              <a:rPr lang="en-US" sz="1200" err="1">
                <a:solidFill>
                  <a:schemeClr val="bg2"/>
                </a:solidFill>
              </a:rPr>
              <a:t>chitauro</a:t>
            </a:r>
            <a:endParaRPr lang="en-US" sz="1200">
              <a:solidFill>
                <a:schemeClr val="bg2"/>
              </a:solidFill>
            </a:endParaRPr>
          </a:p>
          <a:p>
            <a:pPr marL="285750" indent="-285750">
              <a:buFont typeface="Arial" panose="05020102010507070707" pitchFamily="18" charset="2"/>
              <a:buChar char="•"/>
            </a:pPr>
            <a:r>
              <a:rPr lang="en-US" b="1" dirty="0">
                <a:solidFill>
                  <a:schemeClr val="bg2"/>
                </a:solidFill>
              </a:rPr>
              <a:t>T</a:t>
            </a:r>
            <a:r>
              <a:rPr lang="en-US" sz="1200" dirty="0">
                <a:solidFill>
                  <a:schemeClr val="bg2"/>
                </a:solidFill>
              </a:rPr>
              <a:t>yrone berry</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A5E5-A979-D038-45ED-3DF124B8B1C6}"/>
              </a:ext>
            </a:extLst>
          </p:cNvPr>
          <p:cNvSpPr>
            <a:spLocks noGrp="1"/>
          </p:cNvSpPr>
          <p:nvPr>
            <p:ph type="ctrTitle"/>
          </p:nvPr>
        </p:nvSpPr>
        <p:spPr/>
        <p:txBody>
          <a:bodyPr/>
          <a:lstStyle/>
          <a:p>
            <a:r>
              <a:rPr lang="en-US" dirty="0"/>
              <a:t>K.M.A.R.T. Consulting Team Members</a:t>
            </a:r>
          </a:p>
        </p:txBody>
      </p:sp>
      <p:sp>
        <p:nvSpPr>
          <p:cNvPr id="4" name="TextBox 3">
            <a:extLst>
              <a:ext uri="{FF2B5EF4-FFF2-40B4-BE49-F238E27FC236}">
                <a16:creationId xmlns:a16="http://schemas.microsoft.com/office/drawing/2014/main" id="{EE1490F3-B1D9-3924-1223-F903B0B6FB0A}"/>
              </a:ext>
            </a:extLst>
          </p:cNvPr>
          <p:cNvSpPr txBox="1"/>
          <p:nvPr/>
        </p:nvSpPr>
        <p:spPr>
          <a:xfrm>
            <a:off x="2348023" y="3375838"/>
            <a:ext cx="744810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300"/>
              </a:spcAft>
            </a:pPr>
            <a:r>
              <a:rPr lang="en-US" sz="3000" dirty="0">
                <a:solidFill>
                  <a:srgbClr val="FFFFFF"/>
                </a:solidFill>
              </a:rPr>
              <a:t>Krissy </a:t>
            </a:r>
            <a:r>
              <a:rPr lang="en-US" sz="3000" err="1">
                <a:solidFill>
                  <a:srgbClr val="FFFFFF"/>
                </a:solidFill>
              </a:rPr>
              <a:t>Stichnote</a:t>
            </a:r>
            <a:r>
              <a:rPr lang="en-US" sz="3000" dirty="0">
                <a:solidFill>
                  <a:srgbClr val="FFFFFF"/>
                </a:solidFill>
              </a:rPr>
              <a:t>, Project Manager</a:t>
            </a:r>
            <a:endParaRPr lang="en-US"/>
          </a:p>
          <a:p>
            <a:pPr algn="ctr">
              <a:spcAft>
                <a:spcPts val="300"/>
              </a:spcAft>
            </a:pPr>
            <a:r>
              <a:rPr lang="en-US" sz="3000" dirty="0">
                <a:solidFill>
                  <a:srgbClr val="FFFFFF"/>
                </a:solidFill>
              </a:rPr>
              <a:t>Morgan Copeland, Developer</a:t>
            </a:r>
          </a:p>
          <a:p>
            <a:pPr algn="ctr">
              <a:spcAft>
                <a:spcPts val="300"/>
              </a:spcAft>
            </a:pPr>
            <a:r>
              <a:rPr lang="en-US" sz="3000" dirty="0">
                <a:solidFill>
                  <a:srgbClr val="FFFFFF"/>
                </a:solidFill>
              </a:rPr>
              <a:t>Austin McCowan, Developer</a:t>
            </a:r>
          </a:p>
          <a:p>
            <a:pPr algn="ctr">
              <a:spcAft>
                <a:spcPts val="300"/>
              </a:spcAft>
            </a:pPr>
            <a:r>
              <a:rPr lang="en-US" sz="3000" dirty="0">
                <a:solidFill>
                  <a:srgbClr val="FFFFFF"/>
                </a:solidFill>
              </a:rPr>
              <a:t>Raymond Chitauro, Developer</a:t>
            </a:r>
          </a:p>
          <a:p>
            <a:pPr algn="ctr">
              <a:spcAft>
                <a:spcPts val="300"/>
              </a:spcAft>
            </a:pPr>
            <a:r>
              <a:rPr lang="en-US" sz="3000" dirty="0">
                <a:solidFill>
                  <a:srgbClr val="FFFFFF"/>
                </a:solidFill>
              </a:rPr>
              <a:t>Tyrone Berry, Developer </a:t>
            </a:r>
          </a:p>
        </p:txBody>
      </p:sp>
      <p:sp>
        <p:nvSpPr>
          <p:cNvPr id="6" name="Subtitle 2">
            <a:extLst>
              <a:ext uri="{FF2B5EF4-FFF2-40B4-BE49-F238E27FC236}">
                <a16:creationId xmlns:a16="http://schemas.microsoft.com/office/drawing/2014/main" id="{23FB1942-EC73-C68B-505E-D5D6882EDEA4}"/>
              </a:ext>
            </a:extLst>
          </p:cNvPr>
          <p:cNvSpPr>
            <a:spLocks noGrp="1"/>
          </p:cNvSpPr>
          <p:nvPr>
            <p:ph type="subTitle" idx="1"/>
          </p:nvPr>
        </p:nvSpPr>
        <p:spPr>
          <a:xfrm>
            <a:off x="601720" y="2468933"/>
            <a:ext cx="10993546" cy="590321"/>
          </a:xfrm>
        </p:spPr>
        <p:txBody>
          <a:bodyPr>
            <a:normAutofit/>
          </a:bodyPr>
          <a:lstStyle/>
          <a:p>
            <a:r>
              <a:rPr lang="en-US" sz="1200" i="1" dirty="0"/>
              <a:t>Krissy </a:t>
            </a:r>
            <a:r>
              <a:rPr lang="en-US" sz="1200" i="1" dirty="0" err="1"/>
              <a:t>Stichnote</a:t>
            </a:r>
            <a:r>
              <a:rPr lang="en-US" sz="1200" i="1" dirty="0"/>
              <a:t>, Project Manager</a:t>
            </a:r>
          </a:p>
        </p:txBody>
      </p:sp>
    </p:spTree>
    <p:extLst>
      <p:ext uri="{BB962C8B-B14F-4D97-AF65-F5344CB8AC3E}">
        <p14:creationId xmlns:p14="http://schemas.microsoft.com/office/powerpoint/2010/main" val="846553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7535-0751-652F-75AF-671502D78CB8}"/>
              </a:ext>
            </a:extLst>
          </p:cNvPr>
          <p:cNvSpPr>
            <a:spLocks noGrp="1"/>
          </p:cNvSpPr>
          <p:nvPr>
            <p:ph type="ctrTitle"/>
          </p:nvPr>
        </p:nvSpPr>
        <p:spPr/>
        <p:txBody>
          <a:bodyPr/>
          <a:lstStyle/>
          <a:p>
            <a:r>
              <a:rPr lang="en-US" dirty="0"/>
              <a:t>Project introduction</a:t>
            </a:r>
          </a:p>
        </p:txBody>
      </p:sp>
      <p:sp>
        <p:nvSpPr>
          <p:cNvPr id="3" name="Subtitle 2">
            <a:extLst>
              <a:ext uri="{FF2B5EF4-FFF2-40B4-BE49-F238E27FC236}">
                <a16:creationId xmlns:a16="http://schemas.microsoft.com/office/drawing/2014/main" id="{BCC7E73A-F64F-EAB7-01C6-8481FAB3F021}"/>
              </a:ext>
            </a:extLst>
          </p:cNvPr>
          <p:cNvSpPr>
            <a:spLocks noGrp="1"/>
          </p:cNvSpPr>
          <p:nvPr>
            <p:ph type="subTitle" idx="1"/>
          </p:nvPr>
        </p:nvSpPr>
        <p:spPr>
          <a:xfrm>
            <a:off x="601720" y="2468933"/>
            <a:ext cx="10993546" cy="590321"/>
          </a:xfrm>
        </p:spPr>
        <p:txBody>
          <a:bodyPr>
            <a:normAutofit/>
          </a:bodyPr>
          <a:lstStyle/>
          <a:p>
            <a:r>
              <a:rPr lang="en-US" sz="1200" i="1" dirty="0"/>
              <a:t>Morgan Copeland, Developer</a:t>
            </a:r>
          </a:p>
        </p:txBody>
      </p:sp>
      <p:sp>
        <p:nvSpPr>
          <p:cNvPr id="4" name="TextBox 3">
            <a:extLst>
              <a:ext uri="{FF2B5EF4-FFF2-40B4-BE49-F238E27FC236}">
                <a16:creationId xmlns:a16="http://schemas.microsoft.com/office/drawing/2014/main" id="{A555F026-4BEB-A9A2-11AD-24440F05B464}"/>
              </a:ext>
            </a:extLst>
          </p:cNvPr>
          <p:cNvSpPr txBox="1"/>
          <p:nvPr/>
        </p:nvSpPr>
        <p:spPr>
          <a:xfrm>
            <a:off x="584969" y="3248121"/>
            <a:ext cx="10301623"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rPr>
              <a:t>As a YouTuber, a web-based application that will allow you to quickly retrieve analytic information on your YouTube channel as well as videos to help increase viewers and subscribers across the globe. By having this information, you can optimize your channel and gain more traffic. The project itself will be accessed through a webpage where users can utilize features and gain benefits through the analytic information gained. Further this document will yield additional and more in-depth information revolving around the project, such as client operations or cost summary.</a:t>
            </a:r>
          </a:p>
          <a:p>
            <a:endParaRPr lang="en-US" sz="2300" dirty="0">
              <a:solidFill>
                <a:srgbClr val="FFFFFF"/>
              </a:solidFill>
            </a:endParaRPr>
          </a:p>
          <a:p>
            <a:r>
              <a:rPr lang="en-US" sz="2300" dirty="0">
                <a:solidFill>
                  <a:srgbClr val="FFFFFF"/>
                </a:solidFill>
              </a:rPr>
              <a:t>Let me </a:t>
            </a:r>
            <a:r>
              <a:rPr lang="en-US" sz="2000" dirty="0">
                <a:solidFill>
                  <a:srgbClr val="FFFFFF"/>
                </a:solidFill>
              </a:rPr>
              <a:t>introduce</a:t>
            </a:r>
            <a:r>
              <a:rPr lang="en-US" sz="2300" dirty="0">
                <a:solidFill>
                  <a:srgbClr val="FFFFFF"/>
                </a:solidFill>
              </a:rPr>
              <a:t> to you, </a:t>
            </a:r>
            <a:r>
              <a:rPr lang="en-US" sz="3600" cap="all" dirty="0">
                <a:solidFill>
                  <a:schemeClr val="bg1"/>
                </a:solidFill>
              </a:rPr>
              <a:t>Y</a:t>
            </a:r>
            <a:r>
              <a:rPr lang="en-US" sz="2500" cap="all" dirty="0">
                <a:solidFill>
                  <a:schemeClr val="bg1"/>
                </a:solidFill>
              </a:rPr>
              <a:t>OU</a:t>
            </a:r>
            <a:r>
              <a:rPr lang="en-US" sz="3600" cap="all" dirty="0">
                <a:solidFill>
                  <a:schemeClr val="bg1"/>
                </a:solidFill>
              </a:rPr>
              <a:t>A</a:t>
            </a:r>
            <a:r>
              <a:rPr lang="en-US" sz="2500" cap="all" dirty="0">
                <a:solidFill>
                  <a:schemeClr val="bg1"/>
                </a:solidFill>
              </a:rPr>
              <a:t>NALYTICS.</a:t>
            </a:r>
            <a:endParaRPr lang="en-US" sz="2300" dirty="0">
              <a:solidFill>
                <a:schemeClr val="bg1"/>
              </a:solidFill>
            </a:endParaRPr>
          </a:p>
          <a:p>
            <a:endParaRPr lang="en-US" sz="2300" dirty="0">
              <a:solidFill>
                <a:srgbClr val="FFFFFF"/>
              </a:solidFill>
            </a:endParaRPr>
          </a:p>
          <a:p>
            <a:endParaRPr lang="en-US" sz="2300" dirty="0">
              <a:solidFill>
                <a:srgbClr val="FFFFFF"/>
              </a:solidFill>
            </a:endParaRPr>
          </a:p>
          <a:p>
            <a:endParaRPr lang="en-US" sz="2300" dirty="0">
              <a:solidFill>
                <a:srgbClr val="FFFF00"/>
              </a:solidFill>
            </a:endParaRPr>
          </a:p>
        </p:txBody>
      </p:sp>
    </p:spTree>
    <p:extLst>
      <p:ext uri="{BB962C8B-B14F-4D97-AF65-F5344CB8AC3E}">
        <p14:creationId xmlns:p14="http://schemas.microsoft.com/office/powerpoint/2010/main" val="2296168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1D0-A6B7-322E-58BA-406995A78734}"/>
              </a:ext>
            </a:extLst>
          </p:cNvPr>
          <p:cNvSpPr>
            <a:spLocks noGrp="1"/>
          </p:cNvSpPr>
          <p:nvPr>
            <p:ph type="title"/>
          </p:nvPr>
        </p:nvSpPr>
        <p:spPr/>
        <p:txBody>
          <a:bodyPr>
            <a:normAutofit/>
          </a:bodyPr>
          <a:lstStyle/>
          <a:p>
            <a:r>
              <a:rPr lang="en-US" dirty="0"/>
              <a:t>Project proposal</a:t>
            </a:r>
            <a:br>
              <a:rPr lang="en-US" dirty="0"/>
            </a:br>
            <a:r>
              <a:rPr lang="en-US" sz="1800" dirty="0"/>
              <a:t>Client Operations</a:t>
            </a:r>
            <a:br>
              <a:rPr lang="en-US" sz="1800" dirty="0"/>
            </a:br>
            <a:r>
              <a:rPr lang="en-US" sz="1300" i="1" dirty="0"/>
              <a:t>Morgan Copeland, Developer</a:t>
            </a:r>
          </a:p>
        </p:txBody>
      </p:sp>
      <p:sp>
        <p:nvSpPr>
          <p:cNvPr id="3" name="Content Placeholder 2">
            <a:extLst>
              <a:ext uri="{FF2B5EF4-FFF2-40B4-BE49-F238E27FC236}">
                <a16:creationId xmlns:a16="http://schemas.microsoft.com/office/drawing/2014/main" id="{DEEEDBDC-70A6-9D02-C8AD-0B180B39A0BE}"/>
              </a:ext>
            </a:extLst>
          </p:cNvPr>
          <p:cNvSpPr>
            <a:spLocks noGrp="1"/>
          </p:cNvSpPr>
          <p:nvPr>
            <p:ph idx="1"/>
          </p:nvPr>
        </p:nvSpPr>
        <p:spPr>
          <a:xfrm>
            <a:off x="6253859" y="2180495"/>
            <a:ext cx="5413393" cy="3584230"/>
          </a:xfrm>
        </p:spPr>
        <p:txBody>
          <a:bodyPr>
            <a:normAutofit/>
          </a:bodyPr>
          <a:lstStyle/>
          <a:p>
            <a:pPr marL="0" indent="0">
              <a:buNone/>
            </a:pPr>
            <a:r>
              <a:rPr lang="en-US" sz="2000" dirty="0">
                <a:solidFill>
                  <a:schemeClr val="accent1"/>
                </a:solidFill>
              </a:rPr>
              <a:t>Client will be able to enter their YouTube credentials and information requested into a web page and quickly retrieve analytic information from a Google provided application program interface for their channel and all videos. The information would include statistics such as the client’s view total, number of likes, minutes watched, view duration, and number of subscribers.</a:t>
            </a:r>
            <a:endParaRPr lang="en-US"/>
          </a:p>
        </p:txBody>
      </p:sp>
      <p:pic>
        <p:nvPicPr>
          <p:cNvPr id="4" name="Picture 4" descr="Display with stock market charts">
            <a:extLst>
              <a:ext uri="{FF2B5EF4-FFF2-40B4-BE49-F238E27FC236}">
                <a16:creationId xmlns:a16="http://schemas.microsoft.com/office/drawing/2014/main" id="{8A09B961-E5E9-A671-F8A6-263834CFA7B8}"/>
              </a:ext>
            </a:extLst>
          </p:cNvPr>
          <p:cNvPicPr>
            <a:picLocks noChangeAspect="1"/>
          </p:cNvPicPr>
          <p:nvPr/>
        </p:nvPicPr>
        <p:blipFill>
          <a:blip r:embed="rId2"/>
          <a:stretch>
            <a:fillRect/>
          </a:stretch>
        </p:blipFill>
        <p:spPr>
          <a:xfrm>
            <a:off x="462844" y="2184225"/>
            <a:ext cx="5367865" cy="3580809"/>
          </a:xfrm>
          <a:prstGeom prst="rect">
            <a:avLst/>
          </a:prstGeom>
        </p:spPr>
      </p:pic>
    </p:spTree>
    <p:extLst>
      <p:ext uri="{BB962C8B-B14F-4D97-AF65-F5344CB8AC3E}">
        <p14:creationId xmlns:p14="http://schemas.microsoft.com/office/powerpoint/2010/main" val="237969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anchor="b">
            <a:normAutofit fontScale="90000"/>
          </a:bodyPr>
          <a:lstStyle/>
          <a:p>
            <a:r>
              <a:rPr lang="en-US" dirty="0"/>
              <a:t>Project Proposal</a:t>
            </a:r>
            <a:br>
              <a:rPr lang="en-US" dirty="0"/>
            </a:br>
            <a:r>
              <a:rPr lang="en-US" sz="1800" dirty="0"/>
              <a:t>Executive Summary</a:t>
            </a:r>
            <a:br>
              <a:rPr lang="en-US" sz="1800" dirty="0"/>
            </a:br>
            <a:r>
              <a:rPr lang="en-US" sz="1300" i="1" dirty="0"/>
              <a:t>Tyrone Berry, developer</a:t>
            </a:r>
          </a:p>
        </p:txBody>
      </p:sp>
      <p:sp>
        <p:nvSpPr>
          <p:cNvPr id="4" name="Content Placeholder 3">
            <a:extLst>
              <a:ext uri="{FF2B5EF4-FFF2-40B4-BE49-F238E27FC236}">
                <a16:creationId xmlns:a16="http://schemas.microsoft.com/office/drawing/2014/main" id="{EF6FDDCE-AE0E-8AA4-AF9D-F7933242C931}"/>
              </a:ext>
            </a:extLst>
          </p:cNvPr>
          <p:cNvSpPr>
            <a:spLocks noGrp="1"/>
          </p:cNvSpPr>
          <p:nvPr>
            <p:ph sz="half" idx="1"/>
          </p:nvPr>
        </p:nvSpPr>
        <p:spPr>
          <a:xfrm>
            <a:off x="581193" y="2228003"/>
            <a:ext cx="5422390" cy="3633047"/>
          </a:xfrm>
        </p:spPr>
        <p:txBody>
          <a:bodyPr anchor="ctr">
            <a:normAutofit/>
          </a:bodyPr>
          <a:lstStyle/>
          <a:p>
            <a:pPr marL="0" indent="0">
              <a:buNone/>
            </a:pPr>
            <a:r>
              <a:rPr lang="en-US"/>
              <a:t>Many YouTube content creators are left wondering about the impact that their content leaves on viewers. How many people watch their videos? For how long do those viewers stay engaged with the content? What about direct personal feedback in the form of likes, dislikes, or comments? YouAnalytics will provide a way to access that information through a convenient and simple user interface. Using the power of YouTube Analytics API, users will be provided all the data they need to gain insight into their content. This application will be a handy tool for anyone who seeks to demystify the environment of online content creation.  </a:t>
            </a:r>
          </a:p>
        </p:txBody>
      </p:sp>
      <p:pic>
        <p:nvPicPr>
          <p:cNvPr id="11" name="Content Placeholder 4" descr="Charts">
            <a:extLst>
              <a:ext uri="{FF2B5EF4-FFF2-40B4-BE49-F238E27FC236}">
                <a16:creationId xmlns:a16="http://schemas.microsoft.com/office/drawing/2014/main" id="{47D9BE16-119C-43B2-9AE6-18C4A150C0EF}"/>
              </a:ext>
            </a:extLst>
          </p:cNvPr>
          <p:cNvPicPr>
            <a:picLocks noGrp="1" noChangeAspect="1"/>
          </p:cNvPicPr>
          <p:nvPr>
            <p:ph sz="half" idx="2"/>
          </p:nvPr>
        </p:nvPicPr>
        <p:blipFill rotWithShape="1">
          <a:blip r:embed="rId2" cstate="screen">
            <a:extLst>
              <a:ext uri="{28A0092B-C50C-407E-A947-70E740481C1C}">
                <a14:useLocalDpi xmlns:a14="http://schemas.microsoft.com/office/drawing/2010/main"/>
              </a:ext>
            </a:extLst>
          </a:blip>
          <a:srcRect r="375" b="1"/>
          <a:stretch/>
        </p:blipFill>
        <p:spPr>
          <a:xfrm>
            <a:off x="6188417" y="2228003"/>
            <a:ext cx="5422392" cy="3633047"/>
          </a:xfrm>
          <a:noFill/>
        </p:spPr>
      </p:pic>
    </p:spTree>
    <p:extLst>
      <p:ext uri="{BB962C8B-B14F-4D97-AF65-F5344CB8AC3E}">
        <p14:creationId xmlns:p14="http://schemas.microsoft.com/office/powerpoint/2010/main" val="49760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50404" y="5541578"/>
            <a:ext cx="11029616" cy="718870"/>
          </a:xfrm>
        </p:spPr>
        <p:txBody>
          <a:bodyPr>
            <a:normAutofit fontScale="90000"/>
          </a:bodyPr>
          <a:lstStyle/>
          <a:p>
            <a:br>
              <a:rPr lang="en-US" dirty="0">
                <a:solidFill>
                  <a:srgbClr val="FFFEFF"/>
                </a:solidFill>
              </a:rPr>
            </a:br>
            <a:r>
              <a:rPr lang="en-US" dirty="0">
                <a:solidFill>
                  <a:srgbClr val="FFFEFF"/>
                </a:solidFill>
              </a:rPr>
              <a:t>Project proposal</a:t>
            </a:r>
            <a:br>
              <a:rPr lang="en-US" dirty="0">
                <a:solidFill>
                  <a:srgbClr val="FFFEFF"/>
                </a:solidFill>
              </a:rPr>
            </a:br>
            <a:r>
              <a:rPr lang="en-US" dirty="0">
                <a:solidFill>
                  <a:srgbClr val="FFFEFF"/>
                </a:solidFill>
              </a:rPr>
              <a:t>Cost summary &amp; terms and conditions</a:t>
            </a:r>
            <a:br>
              <a:rPr lang="en-US" dirty="0">
                <a:solidFill>
                  <a:srgbClr val="FFFEFF"/>
                </a:solidFill>
              </a:rPr>
            </a:br>
            <a:r>
              <a:rPr lang="en-US" sz="1400" i="1" dirty="0">
                <a:solidFill>
                  <a:srgbClr val="FFFFFF"/>
                </a:solidFill>
              </a:rPr>
              <a:t>Tyrone Berry, developer</a:t>
            </a:r>
            <a:endParaRPr lang="en-US" sz="1500" i="1" dirty="0">
              <a:solidFill>
                <a:srgbClr val="FFFEFF"/>
              </a:solidFill>
            </a:endParaRPr>
          </a:p>
        </p:txBody>
      </p:sp>
      <p:sp>
        <p:nvSpPr>
          <p:cNvPr id="3" name="Rectangle 2">
            <a:extLst>
              <a:ext uri="{FF2B5EF4-FFF2-40B4-BE49-F238E27FC236}">
                <a16:creationId xmlns:a16="http://schemas.microsoft.com/office/drawing/2014/main" id="{A59ABBB7-A48E-4609-FB12-38299E613755}"/>
              </a:ext>
            </a:extLst>
          </p:cNvPr>
          <p:cNvSpPr/>
          <p:nvPr/>
        </p:nvSpPr>
        <p:spPr>
          <a:xfrm>
            <a:off x="451555" y="752592"/>
            <a:ext cx="3678296" cy="41392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TextBox 399">
            <a:extLst>
              <a:ext uri="{FF2B5EF4-FFF2-40B4-BE49-F238E27FC236}">
                <a16:creationId xmlns:a16="http://schemas.microsoft.com/office/drawing/2014/main" id="{5CA34154-49E6-5E0C-1241-8AEDE7373929}"/>
              </a:ext>
            </a:extLst>
          </p:cNvPr>
          <p:cNvSpPr txBox="1"/>
          <p:nvPr/>
        </p:nvSpPr>
        <p:spPr>
          <a:xfrm>
            <a:off x="496881" y="828706"/>
            <a:ext cx="3425151"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Cost Summary</a:t>
            </a:r>
          </a:p>
          <a:p>
            <a:endParaRPr lang="en-US" b="1" dirty="0">
              <a:solidFill>
                <a:schemeClr val="bg1"/>
              </a:solidFill>
            </a:endParaRPr>
          </a:p>
          <a:p>
            <a:r>
              <a:rPr lang="en-US" sz="1400" dirty="0">
                <a:solidFill>
                  <a:srgbClr val="FFFFFF"/>
                </a:solidFill>
              </a:rPr>
              <a:t>The following costs are estimated, non-recurring costs, to complete the project. With the development tools and API’s being available at no cost, the only cost incurred will be the cost of time for our team. </a:t>
            </a:r>
          </a:p>
          <a:p>
            <a:endParaRPr lang="en-US" sz="1400" dirty="0">
              <a:solidFill>
                <a:srgbClr val="FFFFFF"/>
              </a:solidFill>
            </a:endParaRPr>
          </a:p>
          <a:p>
            <a:r>
              <a:rPr lang="en-US" sz="1400" dirty="0">
                <a:solidFill>
                  <a:srgbClr val="FFFFFF"/>
                </a:solidFill>
              </a:rPr>
              <a:t>This project will require four developers and a project manager to complete the project in 6 weeks (about 1 and a half months). Due to the short amount of time it takes to get this project completed we are dedicating a total of 50 hours per week to complete the project. Total cost for the project will be $11,500. See Terms and Conditions for payment schedule. </a:t>
            </a:r>
          </a:p>
          <a:p>
            <a:endParaRPr lang="en-US" b="1" dirty="0">
              <a:solidFill>
                <a:srgbClr val="FFFF00"/>
              </a:solidFill>
            </a:endParaRPr>
          </a:p>
          <a:p>
            <a:pPr marL="285750" indent="-285750">
              <a:buFont typeface="Arial"/>
              <a:buChar char="•"/>
            </a:pPr>
            <a:endParaRPr lang="en-US" dirty="0">
              <a:solidFill>
                <a:srgbClr val="FFFFFF"/>
              </a:solidFill>
            </a:endParaRPr>
          </a:p>
        </p:txBody>
      </p:sp>
      <p:sp>
        <p:nvSpPr>
          <p:cNvPr id="4" name="Rectangle 3">
            <a:extLst>
              <a:ext uri="{FF2B5EF4-FFF2-40B4-BE49-F238E27FC236}">
                <a16:creationId xmlns:a16="http://schemas.microsoft.com/office/drawing/2014/main" id="{9C2F1928-525A-9722-E025-C6B70ED90DB7}"/>
              </a:ext>
            </a:extLst>
          </p:cNvPr>
          <p:cNvSpPr/>
          <p:nvPr/>
        </p:nvSpPr>
        <p:spPr>
          <a:xfrm>
            <a:off x="4252149" y="752593"/>
            <a:ext cx="7441258" cy="413925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TextBox 400">
            <a:extLst>
              <a:ext uri="{FF2B5EF4-FFF2-40B4-BE49-F238E27FC236}">
                <a16:creationId xmlns:a16="http://schemas.microsoft.com/office/drawing/2014/main" id="{BE1AB1B6-76D2-0337-4BEC-E07F8F1BE116}"/>
              </a:ext>
            </a:extLst>
          </p:cNvPr>
          <p:cNvSpPr txBox="1"/>
          <p:nvPr/>
        </p:nvSpPr>
        <p:spPr>
          <a:xfrm>
            <a:off x="4255568" y="824430"/>
            <a:ext cx="7319817"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Terms and Conditions</a:t>
            </a:r>
          </a:p>
          <a:p>
            <a:endParaRPr lang="en-US" b="1" dirty="0">
              <a:solidFill>
                <a:schemeClr val="bg1"/>
              </a:solidFill>
            </a:endParaRPr>
          </a:p>
          <a:p>
            <a:pPr marL="285750" indent="-285750">
              <a:buFont typeface="Symbol"/>
              <a:buChar char="•"/>
            </a:pPr>
            <a:r>
              <a:rPr lang="en-US" sz="1400" b="1" dirty="0">
                <a:solidFill>
                  <a:srgbClr val="FFFFFF"/>
                </a:solidFill>
              </a:rPr>
              <a:t>Price and payment:</a:t>
            </a:r>
            <a:r>
              <a:rPr lang="en-US" sz="1400" dirty="0">
                <a:solidFill>
                  <a:srgbClr val="FFFFFF"/>
                </a:solidFill>
              </a:rPr>
              <a:t> Client will pay 50% ($5,750) of the project fee to start the project. 25% ($2,875) will be due following review of the product before it is finalized. Once the project is complete, the remaining amount of $2,875 will be due to receive the final application. </a:t>
            </a:r>
          </a:p>
          <a:p>
            <a:pPr marL="285750" indent="-285750">
              <a:buFont typeface="Symbol"/>
              <a:buChar char="•"/>
            </a:pPr>
            <a:r>
              <a:rPr lang="en-US" sz="1400" b="1" dirty="0">
                <a:solidFill>
                  <a:srgbClr val="FFFFFF"/>
                </a:solidFill>
              </a:rPr>
              <a:t>Cancellations:</a:t>
            </a:r>
            <a:r>
              <a:rPr lang="en-US" sz="1400" dirty="0">
                <a:solidFill>
                  <a:srgbClr val="FFFFFF"/>
                </a:solidFill>
              </a:rPr>
              <a:t> If the client fails to pay or decides to cancel the project, a refund will be pro-rated and returned to the client for any payments made. If K.M.A.R.T. Consulting fails to deliver the finished product, the client will receive a full refund.</a:t>
            </a:r>
          </a:p>
          <a:p>
            <a:pPr marL="285750" indent="-285750">
              <a:buFont typeface="Symbol"/>
              <a:buChar char="•"/>
            </a:pPr>
            <a:r>
              <a:rPr lang="en-US" sz="1400" b="1" dirty="0">
                <a:solidFill>
                  <a:srgbClr val="FFFFFF"/>
                </a:solidFill>
              </a:rPr>
              <a:t>Intellectual property:</a:t>
            </a:r>
            <a:r>
              <a:rPr lang="en-US" sz="1400" dirty="0">
                <a:solidFill>
                  <a:srgbClr val="FFFFFF"/>
                </a:solidFill>
              </a:rPr>
              <a:t> K.M.A.R.T. Consulting owns the product fully until the product is finalized and delivered to the client.</a:t>
            </a:r>
          </a:p>
          <a:p>
            <a:pPr marL="285750" indent="-285750">
              <a:buFont typeface="Symbol"/>
              <a:buChar char="•"/>
            </a:pPr>
            <a:r>
              <a:rPr lang="en-US" sz="1400" b="1" dirty="0">
                <a:solidFill>
                  <a:srgbClr val="FFFFFF"/>
                </a:solidFill>
              </a:rPr>
              <a:t>Sharing work:</a:t>
            </a:r>
            <a:r>
              <a:rPr lang="en-US" sz="1400" dirty="0">
                <a:solidFill>
                  <a:srgbClr val="FFFFFF"/>
                </a:solidFill>
              </a:rPr>
              <a:t> Once the product is finalized and delivered to the client, the client can share the product as they wish.</a:t>
            </a:r>
          </a:p>
          <a:p>
            <a:pPr marL="285750" indent="-285750">
              <a:buFont typeface="Symbol"/>
              <a:buChar char="•"/>
            </a:pPr>
            <a:r>
              <a:rPr lang="en-US" sz="1400" b="1" dirty="0">
                <a:solidFill>
                  <a:srgbClr val="FFFFFF"/>
                </a:solidFill>
              </a:rPr>
              <a:t>Changes:</a:t>
            </a:r>
            <a:r>
              <a:rPr lang="en-US" sz="1400" dirty="0">
                <a:solidFill>
                  <a:srgbClr val="FFFFFF"/>
                </a:solidFill>
              </a:rPr>
              <a:t> Change requests will be submitted to the project manager as soon as possible to approve appropriate changes with the development team. A change request meeting will be held weekly, if needed, to review and approve/decline any changes. </a:t>
            </a:r>
          </a:p>
          <a:p>
            <a:endParaRPr lang="en-US" b="1" dirty="0">
              <a:solidFill>
                <a:srgbClr val="FFFF00"/>
              </a:solidFill>
            </a:endParaRPr>
          </a:p>
          <a:p>
            <a:pPr marL="285750" indent="-285750">
              <a:buFont typeface="Arial"/>
              <a:buChar char="•"/>
            </a:pPr>
            <a:endParaRPr lang="en-US" dirty="0">
              <a:solidFill>
                <a:srgbClr val="FFFFFF"/>
              </a:solidFill>
            </a:endParaRPr>
          </a:p>
        </p:txBody>
      </p:sp>
    </p:spTree>
    <p:extLst>
      <p:ext uri="{BB962C8B-B14F-4D97-AF65-F5344CB8AC3E}">
        <p14:creationId xmlns:p14="http://schemas.microsoft.com/office/powerpoint/2010/main" val="153503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5EA8-39C1-4684-611E-201782D04CAD}"/>
              </a:ext>
            </a:extLst>
          </p:cNvPr>
          <p:cNvSpPr>
            <a:spLocks noGrp="1"/>
          </p:cNvSpPr>
          <p:nvPr>
            <p:ph type="title"/>
          </p:nvPr>
        </p:nvSpPr>
        <p:spPr/>
        <p:txBody>
          <a:bodyPr/>
          <a:lstStyle/>
          <a:p>
            <a:r>
              <a:rPr lang="en-US" dirty="0"/>
              <a:t>Statement Of work</a:t>
            </a:r>
            <a:br>
              <a:rPr lang="en-US" dirty="0"/>
            </a:br>
            <a:r>
              <a:rPr lang="en-US" sz="1300" i="1" dirty="0"/>
              <a:t>Austin Mccowan, developer</a:t>
            </a:r>
          </a:p>
        </p:txBody>
      </p:sp>
      <p:pic>
        <p:nvPicPr>
          <p:cNvPr id="5" name="Picture 5" descr="Table&#10;&#10;Description automatically generated">
            <a:extLst>
              <a:ext uri="{FF2B5EF4-FFF2-40B4-BE49-F238E27FC236}">
                <a16:creationId xmlns:a16="http://schemas.microsoft.com/office/drawing/2014/main" id="{D096851D-ACD7-821D-12F1-FC2B11D8A76B}"/>
              </a:ext>
            </a:extLst>
          </p:cNvPr>
          <p:cNvPicPr>
            <a:picLocks noChangeAspect="1"/>
          </p:cNvPicPr>
          <p:nvPr/>
        </p:nvPicPr>
        <p:blipFill>
          <a:blip r:embed="rId2"/>
          <a:stretch>
            <a:fillRect/>
          </a:stretch>
        </p:blipFill>
        <p:spPr>
          <a:xfrm>
            <a:off x="6305494" y="4305013"/>
            <a:ext cx="4914718" cy="2420603"/>
          </a:xfrm>
          <a:prstGeom prst="rect">
            <a:avLst/>
          </a:prstGeom>
        </p:spPr>
      </p:pic>
      <p:sp>
        <p:nvSpPr>
          <p:cNvPr id="6" name="TextBox 5">
            <a:extLst>
              <a:ext uri="{FF2B5EF4-FFF2-40B4-BE49-F238E27FC236}">
                <a16:creationId xmlns:a16="http://schemas.microsoft.com/office/drawing/2014/main" id="{41BDE7F2-B06A-25B1-390A-0570D34099C5}"/>
              </a:ext>
            </a:extLst>
          </p:cNvPr>
          <p:cNvSpPr txBox="1"/>
          <p:nvPr/>
        </p:nvSpPr>
        <p:spPr>
          <a:xfrm>
            <a:off x="453340" y="1938759"/>
            <a:ext cx="4990617" cy="38195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spcAft>
                <a:spcPts val="600"/>
              </a:spcAft>
            </a:pPr>
            <a:r>
              <a:rPr lang="en-US" b="1" dirty="0">
                <a:solidFill>
                  <a:schemeClr val="accent1"/>
                </a:solidFill>
              </a:rPr>
              <a:t>Scope</a:t>
            </a:r>
          </a:p>
          <a:p>
            <a:pPr>
              <a:spcBef>
                <a:spcPct val="20000"/>
              </a:spcBef>
              <a:spcAft>
                <a:spcPts val="600"/>
              </a:spcAft>
            </a:pPr>
            <a:r>
              <a:rPr lang="en-US" sz="1400" dirty="0">
                <a:solidFill>
                  <a:schemeClr val="accent1"/>
                </a:solidFill>
              </a:rPr>
              <a:t>Using K.M.A.R.T. Consulting we will provide a web-based application used</a:t>
            </a:r>
            <a:r>
              <a:rPr lang="en-US" sz="1300" dirty="0">
                <a:solidFill>
                  <a:srgbClr val="3D3D3D"/>
                </a:solidFill>
              </a:rPr>
              <a:t> </a:t>
            </a:r>
            <a:r>
              <a:rPr lang="en-US" sz="1400" dirty="0">
                <a:solidFill>
                  <a:schemeClr val="accent1"/>
                </a:solidFill>
              </a:rPr>
              <a:t>to quickly retrieve the following analytic information:</a:t>
            </a:r>
          </a:p>
          <a:p>
            <a:pPr marL="305435" indent="-305435">
              <a:buFont typeface="Arial"/>
              <a:buChar char="•"/>
            </a:pPr>
            <a:r>
              <a:rPr lang="en-US" sz="1400" dirty="0">
                <a:solidFill>
                  <a:schemeClr val="accent1"/>
                </a:solidFill>
              </a:rPr>
              <a:t>Views </a:t>
            </a:r>
          </a:p>
          <a:p>
            <a:pPr marL="305435" indent="-305435">
              <a:buFont typeface="Arial"/>
              <a:buChar char="•"/>
            </a:pPr>
            <a:r>
              <a:rPr lang="en-US" sz="1400" dirty="0">
                <a:solidFill>
                  <a:schemeClr val="accent1"/>
                </a:solidFill>
              </a:rPr>
              <a:t>Likes</a:t>
            </a:r>
          </a:p>
          <a:p>
            <a:pPr marL="305435" indent="-305435">
              <a:buFont typeface="Arial"/>
              <a:buChar char="•"/>
            </a:pPr>
            <a:r>
              <a:rPr lang="en-US" sz="1400" dirty="0">
                <a:solidFill>
                  <a:schemeClr val="accent1"/>
                </a:solidFill>
              </a:rPr>
              <a:t>Estimated minutes watched</a:t>
            </a:r>
          </a:p>
          <a:p>
            <a:pPr marL="305435" indent="-305435">
              <a:buFont typeface="Arial"/>
              <a:buChar char="•"/>
            </a:pPr>
            <a:r>
              <a:rPr lang="en-US" sz="1400" dirty="0">
                <a:solidFill>
                  <a:schemeClr val="accent1"/>
                </a:solidFill>
              </a:rPr>
              <a:t>Average view duration</a:t>
            </a:r>
          </a:p>
          <a:p>
            <a:pPr marL="305435" indent="-305435">
              <a:buFont typeface="Arial"/>
              <a:buChar char="•"/>
            </a:pPr>
            <a:r>
              <a:rPr lang="en-US" sz="1400" dirty="0">
                <a:solidFill>
                  <a:schemeClr val="accent1"/>
                </a:solidFill>
              </a:rPr>
              <a:t>Channel Subscribers</a:t>
            </a:r>
          </a:p>
          <a:p>
            <a:pPr marL="305435" indent="-305435">
              <a:buFont typeface="Arial"/>
              <a:buChar char="•"/>
            </a:pPr>
            <a:r>
              <a:rPr lang="en-US" sz="1400" dirty="0">
                <a:solidFill>
                  <a:schemeClr val="accent1"/>
                </a:solidFill>
              </a:rPr>
              <a:t>This application will take a user’s YouTube credentials and use the YouTube Analytics API from Google to request the data. </a:t>
            </a:r>
          </a:p>
          <a:p>
            <a:pPr marL="305435" indent="-305435">
              <a:buFont typeface="Arial"/>
              <a:buChar char="•"/>
            </a:pPr>
            <a:r>
              <a:rPr lang="en-US" sz="1400" dirty="0">
                <a:solidFill>
                  <a:schemeClr val="accent1"/>
                </a:solidFill>
              </a:rPr>
              <a:t>If the user’s information is incorrect then an error message will display.</a:t>
            </a:r>
          </a:p>
          <a:p>
            <a:pPr>
              <a:spcBef>
                <a:spcPct val="20000"/>
              </a:spcBef>
              <a:spcAft>
                <a:spcPts val="600"/>
              </a:spcAft>
            </a:pPr>
            <a:r>
              <a:rPr lang="en-US" b="1" dirty="0">
                <a:solidFill>
                  <a:schemeClr val="accent1"/>
                </a:solidFill>
              </a:rPr>
              <a:t>Out of Scope</a:t>
            </a:r>
          </a:p>
          <a:p>
            <a:pPr marL="171450" indent="-171450">
              <a:spcBef>
                <a:spcPct val="20000"/>
              </a:spcBef>
              <a:spcAft>
                <a:spcPts val="600"/>
              </a:spcAft>
              <a:buFont typeface="Arial"/>
              <a:buChar char="•"/>
            </a:pPr>
            <a:r>
              <a:rPr lang="en-US" sz="1400" dirty="0">
                <a:solidFill>
                  <a:schemeClr val="accent1"/>
                </a:solidFill>
              </a:rPr>
              <a:t>Login system including creation of user account</a:t>
            </a:r>
          </a:p>
        </p:txBody>
      </p:sp>
      <p:sp>
        <p:nvSpPr>
          <p:cNvPr id="9" name="TextBox 8">
            <a:extLst>
              <a:ext uri="{FF2B5EF4-FFF2-40B4-BE49-F238E27FC236}">
                <a16:creationId xmlns:a16="http://schemas.microsoft.com/office/drawing/2014/main" id="{7944BAAE-93A9-DBB1-41A6-52D5ADC4FC12}"/>
              </a:ext>
            </a:extLst>
          </p:cNvPr>
          <p:cNvSpPr txBox="1"/>
          <p:nvPr/>
        </p:nvSpPr>
        <p:spPr>
          <a:xfrm>
            <a:off x="7668227" y="2826151"/>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C4ED1A3B-451A-C919-BA01-D1924AA57D0B}"/>
              </a:ext>
            </a:extLst>
          </p:cNvPr>
          <p:cNvSpPr txBox="1"/>
          <p:nvPr/>
        </p:nvSpPr>
        <p:spPr>
          <a:xfrm>
            <a:off x="6173165" y="1909823"/>
            <a:ext cx="5501832" cy="24981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0"/>
              </a:spcBef>
              <a:spcAft>
                <a:spcPts val="200"/>
              </a:spcAft>
            </a:pPr>
            <a:r>
              <a:rPr lang="en-US" b="1" dirty="0">
                <a:solidFill>
                  <a:schemeClr val="accent1"/>
                </a:solidFill>
              </a:rPr>
              <a:t>Period of Performance</a:t>
            </a:r>
            <a:endParaRPr lang="en-US"/>
          </a:p>
          <a:p>
            <a:pPr marL="172720">
              <a:spcBef>
                <a:spcPts val="200"/>
              </a:spcBef>
              <a:spcAft>
                <a:spcPts val="200"/>
              </a:spcAft>
              <a:buFont typeface="Arial"/>
              <a:buChar char="•"/>
            </a:pPr>
            <a:r>
              <a:rPr lang="en-US" sz="1400" dirty="0">
                <a:solidFill>
                  <a:schemeClr val="accent1"/>
                </a:solidFill>
              </a:rPr>
              <a:t> Work will be completed within 6 weeks.</a:t>
            </a:r>
            <a:r>
              <a:rPr lang="en-US" sz="1900" dirty="0">
                <a:solidFill>
                  <a:schemeClr val="accent1"/>
                </a:solidFill>
              </a:rPr>
              <a:t> </a:t>
            </a:r>
          </a:p>
          <a:p>
            <a:pPr>
              <a:spcBef>
                <a:spcPts val="200"/>
              </a:spcBef>
              <a:spcAft>
                <a:spcPts val="200"/>
              </a:spcAft>
            </a:pPr>
            <a:r>
              <a:rPr lang="en-US" b="1" dirty="0">
                <a:solidFill>
                  <a:schemeClr val="accent1"/>
                </a:solidFill>
              </a:rPr>
              <a:t>Place of Performance</a:t>
            </a:r>
          </a:p>
          <a:p>
            <a:pPr marL="172720">
              <a:spcBef>
                <a:spcPts val="200"/>
              </a:spcBef>
              <a:spcAft>
                <a:spcPts val="200"/>
              </a:spcAft>
              <a:buFont typeface="Arial"/>
              <a:buChar char="•"/>
            </a:pPr>
            <a:r>
              <a:rPr lang="en-US" sz="1400" dirty="0">
                <a:solidFill>
                  <a:schemeClr val="accent1"/>
                </a:solidFill>
              </a:rPr>
              <a:t> Developers are conducting development and testing on their local environment using Visual Studio Code as the integrated development environment. Version control and source code storage will be on GitHub. Work will be performed at individual developer’s homes or office locations and not at client sites.</a:t>
            </a:r>
          </a:p>
          <a:p>
            <a:pPr algn="l">
              <a:spcBef>
                <a:spcPts val="200"/>
              </a:spcBef>
              <a:spcAft>
                <a:spcPts val="200"/>
              </a:spcAft>
            </a:pPr>
            <a:r>
              <a:rPr lang="en-US" b="1" dirty="0">
                <a:solidFill>
                  <a:schemeClr val="accent1"/>
                </a:solidFill>
              </a:rPr>
              <a:t>Schedule/Milestones</a:t>
            </a:r>
          </a:p>
        </p:txBody>
      </p:sp>
      <p:sp>
        <p:nvSpPr>
          <p:cNvPr id="14" name="Rectangle 13">
            <a:extLst>
              <a:ext uri="{FF2B5EF4-FFF2-40B4-BE49-F238E27FC236}">
                <a16:creationId xmlns:a16="http://schemas.microsoft.com/office/drawing/2014/main" id="{6C1AD5FD-7EE0-EDA9-124A-9DE91042EBDB}"/>
              </a:ext>
            </a:extLst>
          </p:cNvPr>
          <p:cNvSpPr/>
          <p:nvPr/>
        </p:nvSpPr>
        <p:spPr>
          <a:xfrm>
            <a:off x="453341" y="1909823"/>
            <a:ext cx="5497974" cy="48131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64F5A7-6B30-EC0E-8DE5-E016C37AB554}"/>
              </a:ext>
            </a:extLst>
          </p:cNvPr>
          <p:cNvSpPr/>
          <p:nvPr/>
        </p:nvSpPr>
        <p:spPr>
          <a:xfrm>
            <a:off x="6211745" y="1909822"/>
            <a:ext cx="5497975" cy="48324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489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fontScale="90000"/>
          </a:bodyPr>
          <a:lstStyle/>
          <a:p>
            <a:r>
              <a:rPr lang="en-US" dirty="0">
                <a:solidFill>
                  <a:srgbClr val="FFFEFF"/>
                </a:solidFill>
              </a:rPr>
              <a:t>Work requirements (sow)</a:t>
            </a:r>
            <a:br>
              <a:rPr lang="en-US" dirty="0">
                <a:solidFill>
                  <a:srgbClr val="FFFEFF"/>
                </a:solidFill>
              </a:rPr>
            </a:br>
            <a:r>
              <a:rPr lang="en-US" sz="1400" i="1" dirty="0">
                <a:solidFill>
                  <a:srgbClr val="FFFFFF"/>
                </a:solidFill>
              </a:rPr>
              <a:t>Austin Mccowan, developer</a:t>
            </a:r>
            <a:endParaRPr lang="en-US" dirty="0">
              <a:solidFill>
                <a:srgbClr val="FFFEFF"/>
              </a:solidFill>
            </a:endParaRPr>
          </a:p>
        </p:txBody>
      </p:sp>
      <p:sp>
        <p:nvSpPr>
          <p:cNvPr id="400" name="TextBox 399">
            <a:extLst>
              <a:ext uri="{FF2B5EF4-FFF2-40B4-BE49-F238E27FC236}">
                <a16:creationId xmlns:a16="http://schemas.microsoft.com/office/drawing/2014/main" id="{5CA34154-49E6-5E0C-1241-8AEDE7373929}"/>
              </a:ext>
            </a:extLst>
          </p:cNvPr>
          <p:cNvSpPr txBox="1"/>
          <p:nvPr/>
        </p:nvSpPr>
        <p:spPr>
          <a:xfrm>
            <a:off x="609770" y="1411965"/>
            <a:ext cx="34251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Team Requirements</a:t>
            </a:r>
          </a:p>
          <a:p>
            <a:pPr marL="285750" indent="-285750">
              <a:buFont typeface="Arial"/>
              <a:buChar char="•"/>
            </a:pPr>
            <a:r>
              <a:rPr lang="en-US" dirty="0"/>
              <a:t>4 developers</a:t>
            </a:r>
          </a:p>
          <a:p>
            <a:pPr marL="285750" indent="-285750">
              <a:buFont typeface="Arial"/>
              <a:buChar char="•"/>
            </a:pPr>
            <a:r>
              <a:rPr lang="en-US" dirty="0"/>
              <a:t>1 project manager</a:t>
            </a:r>
          </a:p>
        </p:txBody>
      </p:sp>
      <p:sp>
        <p:nvSpPr>
          <p:cNvPr id="401" name="TextBox 400">
            <a:extLst>
              <a:ext uri="{FF2B5EF4-FFF2-40B4-BE49-F238E27FC236}">
                <a16:creationId xmlns:a16="http://schemas.microsoft.com/office/drawing/2014/main" id="{BE1AB1B6-76D2-0337-4BEC-E07F8F1BE116}"/>
              </a:ext>
            </a:extLst>
          </p:cNvPr>
          <p:cNvSpPr txBox="1"/>
          <p:nvPr/>
        </p:nvSpPr>
        <p:spPr>
          <a:xfrm>
            <a:off x="4387272" y="1341837"/>
            <a:ext cx="34251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Development Tools</a:t>
            </a:r>
          </a:p>
          <a:p>
            <a:pPr marL="285750" indent="-285750">
              <a:buFont typeface="Arial"/>
              <a:buChar char="•"/>
            </a:pPr>
            <a:r>
              <a:rPr lang="en-US" dirty="0"/>
              <a:t>GitHub</a:t>
            </a:r>
          </a:p>
          <a:p>
            <a:pPr marL="285750" indent="-285750">
              <a:buFont typeface="Arial"/>
              <a:buChar char="•"/>
            </a:pPr>
            <a:r>
              <a:rPr lang="en-US" dirty="0"/>
              <a:t>Visual Studio Code</a:t>
            </a:r>
          </a:p>
          <a:p>
            <a:pPr marL="285750" indent="-285750">
              <a:buFont typeface="Arial"/>
              <a:buChar char="•"/>
            </a:pPr>
            <a:r>
              <a:rPr lang="en-US" dirty="0"/>
              <a:t>Django, Python</a:t>
            </a:r>
          </a:p>
          <a:p>
            <a:pPr marL="285750" indent="-285750">
              <a:buFont typeface="Arial"/>
              <a:buChar char="•"/>
            </a:pPr>
            <a:r>
              <a:rPr lang="en-US" dirty="0"/>
              <a:t>Html, CSS</a:t>
            </a:r>
          </a:p>
        </p:txBody>
      </p:sp>
      <p:sp>
        <p:nvSpPr>
          <p:cNvPr id="402" name="TextBox 401">
            <a:extLst>
              <a:ext uri="{FF2B5EF4-FFF2-40B4-BE49-F238E27FC236}">
                <a16:creationId xmlns:a16="http://schemas.microsoft.com/office/drawing/2014/main" id="{1CA1104B-171E-0538-525B-52054987521B}"/>
              </a:ext>
            </a:extLst>
          </p:cNvPr>
          <p:cNvSpPr txBox="1"/>
          <p:nvPr/>
        </p:nvSpPr>
        <p:spPr>
          <a:xfrm>
            <a:off x="8272531" y="1341837"/>
            <a:ext cx="34251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API's</a:t>
            </a:r>
          </a:p>
          <a:p>
            <a:pPr marL="285750" indent="-285750">
              <a:buFont typeface="Arial"/>
              <a:buChar char="•"/>
            </a:pPr>
            <a:r>
              <a:rPr lang="en-US" dirty="0"/>
              <a:t>Google YouTube Analytics</a:t>
            </a:r>
          </a:p>
        </p:txBody>
      </p:sp>
      <p:pic>
        <p:nvPicPr>
          <p:cNvPr id="403" name="Picture 403" descr="People talking at workplace">
            <a:extLst>
              <a:ext uri="{FF2B5EF4-FFF2-40B4-BE49-F238E27FC236}">
                <a16:creationId xmlns:a16="http://schemas.microsoft.com/office/drawing/2014/main" id="{C4948B81-27CD-D82B-3BC9-F8FFE7D1E58A}"/>
              </a:ext>
            </a:extLst>
          </p:cNvPr>
          <p:cNvPicPr>
            <a:picLocks noChangeAspect="1"/>
          </p:cNvPicPr>
          <p:nvPr/>
        </p:nvPicPr>
        <p:blipFill>
          <a:blip r:embed="rId3"/>
          <a:stretch>
            <a:fillRect/>
          </a:stretch>
        </p:blipFill>
        <p:spPr>
          <a:xfrm>
            <a:off x="613363" y="2948916"/>
            <a:ext cx="2743199" cy="1825648"/>
          </a:xfrm>
          <a:prstGeom prst="rect">
            <a:avLst/>
          </a:prstGeom>
        </p:spPr>
      </p:pic>
      <p:pic>
        <p:nvPicPr>
          <p:cNvPr id="404" name="Picture 404" descr="Businessperson on a computer">
            <a:extLst>
              <a:ext uri="{FF2B5EF4-FFF2-40B4-BE49-F238E27FC236}">
                <a16:creationId xmlns:a16="http://schemas.microsoft.com/office/drawing/2014/main" id="{0F36B8BD-34CC-A8E6-D702-96FC59716DDD}"/>
              </a:ext>
            </a:extLst>
          </p:cNvPr>
          <p:cNvPicPr>
            <a:picLocks noChangeAspect="1"/>
          </p:cNvPicPr>
          <p:nvPr/>
        </p:nvPicPr>
        <p:blipFill>
          <a:blip r:embed="rId4"/>
          <a:stretch>
            <a:fillRect/>
          </a:stretch>
        </p:blipFill>
        <p:spPr>
          <a:xfrm>
            <a:off x="8270992" y="2949105"/>
            <a:ext cx="3260607" cy="1825272"/>
          </a:xfrm>
          <a:prstGeom prst="rect">
            <a:avLst/>
          </a:prstGeom>
        </p:spPr>
      </p:pic>
      <p:pic>
        <p:nvPicPr>
          <p:cNvPr id="405" name="Picture 405" descr="Kid in paid shirt using desktop computer in classroom">
            <a:extLst>
              <a:ext uri="{FF2B5EF4-FFF2-40B4-BE49-F238E27FC236}">
                <a16:creationId xmlns:a16="http://schemas.microsoft.com/office/drawing/2014/main" id="{2799FF0E-E9EF-47F9-E7AA-96A64B1C63B9}"/>
              </a:ext>
            </a:extLst>
          </p:cNvPr>
          <p:cNvPicPr>
            <a:picLocks noChangeAspect="1"/>
          </p:cNvPicPr>
          <p:nvPr/>
        </p:nvPicPr>
        <p:blipFill>
          <a:blip r:embed="rId5"/>
          <a:stretch>
            <a:fillRect/>
          </a:stretch>
        </p:blipFill>
        <p:spPr>
          <a:xfrm>
            <a:off x="4385733" y="2946180"/>
            <a:ext cx="2743200" cy="1831122"/>
          </a:xfrm>
          <a:prstGeom prst="rect">
            <a:avLst/>
          </a:prstGeom>
        </p:spPr>
      </p:pic>
    </p:spTree>
    <p:extLst>
      <p:ext uri="{BB962C8B-B14F-4D97-AF65-F5344CB8AC3E}">
        <p14:creationId xmlns:p14="http://schemas.microsoft.com/office/powerpoint/2010/main" val="1703342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D926C-B9D0-AABE-3969-699A9336FD7E}"/>
              </a:ext>
            </a:extLst>
          </p:cNvPr>
          <p:cNvSpPr>
            <a:spLocks noGrp="1"/>
          </p:cNvSpPr>
          <p:nvPr>
            <p:ph type="title"/>
          </p:nvPr>
        </p:nvSpPr>
        <p:spPr/>
        <p:txBody>
          <a:bodyPr/>
          <a:lstStyle/>
          <a:p>
            <a:r>
              <a:rPr lang="en-US" dirty="0"/>
              <a:t>Acceptance Criteria (SOW)</a:t>
            </a:r>
            <a:br>
              <a:rPr lang="en-US" dirty="0"/>
            </a:br>
            <a:r>
              <a:rPr lang="en-US" sz="1200" i="1" dirty="0"/>
              <a:t>KRISSY STICHNOTE, PROJECT MANAGER</a:t>
            </a:r>
            <a:endParaRPr lang="en-US" dirty="0"/>
          </a:p>
        </p:txBody>
      </p:sp>
      <p:sp>
        <p:nvSpPr>
          <p:cNvPr id="4" name="TextBox 3">
            <a:extLst>
              <a:ext uri="{FF2B5EF4-FFF2-40B4-BE49-F238E27FC236}">
                <a16:creationId xmlns:a16="http://schemas.microsoft.com/office/drawing/2014/main" id="{7847E9FB-2DDC-BA8E-09F0-55BC56C53B4F}"/>
              </a:ext>
            </a:extLst>
          </p:cNvPr>
          <p:cNvSpPr txBox="1"/>
          <p:nvPr/>
        </p:nvSpPr>
        <p:spPr>
          <a:xfrm>
            <a:off x="520861" y="2527138"/>
            <a:ext cx="498097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rPr>
              <a:t>For the Front-end</a:t>
            </a:r>
          </a:p>
          <a:p>
            <a:pPr marL="285750" indent="-285750">
              <a:buFont typeface="Symbol"/>
              <a:buChar char="•"/>
            </a:pPr>
            <a:r>
              <a:rPr lang="en-US" sz="1400" dirty="0">
                <a:solidFill>
                  <a:schemeClr val="accent1"/>
                </a:solidFill>
              </a:rPr>
              <a:t>Code review has been performed</a:t>
            </a:r>
          </a:p>
          <a:p>
            <a:pPr marL="285750" indent="-285750">
              <a:buFont typeface="Symbol"/>
              <a:buChar char="•"/>
            </a:pPr>
            <a:r>
              <a:rPr lang="en-US" sz="1400" dirty="0">
                <a:solidFill>
                  <a:schemeClr val="accent1"/>
                </a:solidFill>
              </a:rPr>
              <a:t>Client end-to-end test performed</a:t>
            </a:r>
          </a:p>
          <a:p>
            <a:pPr marL="285750" indent="-285750">
              <a:buFont typeface="Symbol"/>
              <a:buChar char="•"/>
            </a:pPr>
            <a:r>
              <a:rPr lang="en-US" sz="1400" dirty="0">
                <a:solidFill>
                  <a:schemeClr val="accent1"/>
                </a:solidFill>
              </a:rPr>
              <a:t>Client signoff on layout and user interface</a:t>
            </a:r>
          </a:p>
          <a:p>
            <a:pPr marL="285750" indent="-285750">
              <a:buFont typeface="Symbol"/>
              <a:buChar char="•"/>
            </a:pPr>
            <a:endParaRPr lang="en-US" sz="1400" dirty="0">
              <a:solidFill>
                <a:schemeClr val="accent1"/>
              </a:solidFill>
            </a:endParaRPr>
          </a:p>
          <a:p>
            <a:pPr marL="285750" indent="-285750">
              <a:buFont typeface="Symbol"/>
              <a:buChar char="•"/>
            </a:pPr>
            <a:endParaRPr lang="en-US" sz="1400" dirty="0">
              <a:solidFill>
                <a:schemeClr val="accent1"/>
              </a:solidFill>
            </a:endParaRPr>
          </a:p>
          <a:p>
            <a:r>
              <a:rPr lang="en-US" b="1" dirty="0">
                <a:solidFill>
                  <a:schemeClr val="accent1"/>
                </a:solidFill>
              </a:rPr>
              <a:t>For the Back-end</a:t>
            </a:r>
          </a:p>
          <a:p>
            <a:pPr marL="285750" indent="-285750">
              <a:buFont typeface="Symbol"/>
              <a:buChar char="•"/>
            </a:pPr>
            <a:r>
              <a:rPr lang="en-US" sz="1400" dirty="0">
                <a:solidFill>
                  <a:schemeClr val="accent1"/>
                </a:solidFill>
              </a:rPr>
              <a:t>Accepted pull request:</a:t>
            </a:r>
          </a:p>
          <a:p>
            <a:pPr marL="742950" lvl="1" indent="-285750">
              <a:buFont typeface="Courier New"/>
              <a:buChar char="○"/>
            </a:pPr>
            <a:r>
              <a:rPr lang="en-US" sz="1400" dirty="0">
                <a:solidFill>
                  <a:schemeClr val="accent1"/>
                </a:solidFill>
              </a:rPr>
              <a:t>Including code review, end-to-end test, successful return of required API data and successful review of error handling.</a:t>
            </a:r>
          </a:p>
          <a:p>
            <a:pPr algn="l"/>
            <a:endParaRPr lang="en-US" dirty="0"/>
          </a:p>
        </p:txBody>
      </p:sp>
      <p:pic>
        <p:nvPicPr>
          <p:cNvPr id="5" name="Picture 5" descr="Colleagues high-fiving">
            <a:extLst>
              <a:ext uri="{FF2B5EF4-FFF2-40B4-BE49-F238E27FC236}">
                <a16:creationId xmlns:a16="http://schemas.microsoft.com/office/drawing/2014/main" id="{ADFEA90B-D699-1546-A0DB-6564E12DFF09}"/>
              </a:ext>
            </a:extLst>
          </p:cNvPr>
          <p:cNvPicPr>
            <a:picLocks noChangeAspect="1"/>
          </p:cNvPicPr>
          <p:nvPr/>
        </p:nvPicPr>
        <p:blipFill>
          <a:blip r:embed="rId2"/>
          <a:stretch>
            <a:fillRect/>
          </a:stretch>
        </p:blipFill>
        <p:spPr>
          <a:xfrm>
            <a:off x="6238754" y="2119047"/>
            <a:ext cx="5521123" cy="3680919"/>
          </a:xfrm>
          <a:prstGeom prst="rect">
            <a:avLst/>
          </a:prstGeom>
        </p:spPr>
      </p:pic>
    </p:spTree>
    <p:extLst>
      <p:ext uri="{BB962C8B-B14F-4D97-AF65-F5344CB8AC3E}">
        <p14:creationId xmlns:p14="http://schemas.microsoft.com/office/powerpoint/2010/main" val="40174490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0</TotalTime>
  <Words>35</Words>
  <Application>Microsoft Office PowerPoint</Application>
  <PresentationFormat>Widescreen</PresentationFormat>
  <Paragraphs>16</Paragraphs>
  <Slides>11</Slides>
  <Notes>5</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Dividend</vt:lpstr>
      <vt:lpstr>YouAnalytics</vt:lpstr>
      <vt:lpstr>K.M.A.R.T. Consulting Team Members</vt:lpstr>
      <vt:lpstr>Project introduction</vt:lpstr>
      <vt:lpstr>Project proposal Client Operations Morgan Copeland, Developer</vt:lpstr>
      <vt:lpstr>Project Proposal Executive Summary Tyrone Berry, developer</vt:lpstr>
      <vt:lpstr> Project proposal Cost summary &amp; terms and conditions Tyrone Berry, developer</vt:lpstr>
      <vt:lpstr>Statement Of work Austin Mccowan, developer</vt:lpstr>
      <vt:lpstr>Work requirements (sow) Austin Mccowan, developer</vt:lpstr>
      <vt:lpstr>Acceptance Criteria (SOW) KRISSY STICHNOTE, PROJECT MANAGER</vt:lpstr>
      <vt:lpstr>Future work KRISSY STICHNOTE, PROJECT MANAGER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K.M.A.R.T. Consulting</dc:title>
  <dc:creator>Bennett, Krissy</dc:creator>
  <cp:lastModifiedBy>Bennett, Krissy</cp:lastModifiedBy>
  <cp:revision>459</cp:revision>
  <dcterms:created xsi:type="dcterms:W3CDTF">2023-06-22T00:25:04Z</dcterms:created>
  <dcterms:modified xsi:type="dcterms:W3CDTF">2023-06-24T02:01:59Z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09cb06-7738-4ab2-bfa1-5e7551442bdd_Enabled">
    <vt:lpwstr>true</vt:lpwstr>
  </property>
  <property fmtid="{D5CDD505-2E9C-101B-9397-08002B2CF9AE}" pid="3" name="MSIP_Label_8009cb06-7738-4ab2-bfa1-5e7551442bdd_SetDate">
    <vt:lpwstr>2023-06-22T00:25:54Z</vt:lpwstr>
  </property>
  <property fmtid="{D5CDD505-2E9C-101B-9397-08002B2CF9AE}" pid="4" name="MSIP_Label_8009cb06-7738-4ab2-bfa1-5e7551442bdd_Method">
    <vt:lpwstr>Standard</vt:lpwstr>
  </property>
  <property fmtid="{D5CDD505-2E9C-101B-9397-08002B2CF9AE}" pid="5" name="MSIP_Label_8009cb06-7738-4ab2-bfa1-5e7551442bdd_Name">
    <vt:lpwstr>8009cb06-7738-4ab2-bfa1-5e7551442bdd</vt:lpwstr>
  </property>
  <property fmtid="{D5CDD505-2E9C-101B-9397-08002B2CF9AE}" pid="6" name="MSIP_Label_8009cb06-7738-4ab2-bfa1-5e7551442bdd_SiteId">
    <vt:lpwstr>9295d077-5563-4c2d-9456-be5c3ad9f4ec</vt:lpwstr>
  </property>
  <property fmtid="{D5CDD505-2E9C-101B-9397-08002B2CF9AE}" pid="7" name="MSIP_Label_8009cb06-7738-4ab2-bfa1-5e7551442bdd_ActionId">
    <vt:lpwstr>5c1bedf0-6d59-4909-a2e6-07ec4129d83a</vt:lpwstr>
  </property>
  <property fmtid="{D5CDD505-2E9C-101B-9397-08002B2CF9AE}" pid="8" name="MSIP_Label_8009cb06-7738-4ab2-bfa1-5e7551442bdd_ContentBits">
    <vt:lpwstr>2</vt:lpwstr>
  </property>
  <property fmtid="{D5CDD505-2E9C-101B-9397-08002B2CF9AE}" pid="9" name="ClassificationContentMarkingFooterLocations">
    <vt:lpwstr>Dividend:8</vt:lpwstr>
  </property>
  <property fmtid="{D5CDD505-2E9C-101B-9397-08002B2CF9AE}" pid="10" name="ClassificationContentMarkingFooterText">
    <vt:lpwstr>Restricted Information and Basic Personal Data</vt:lpwstr>
  </property>
</Properties>
</file>